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75" r:id="rId14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8" d="100"/>
          <a:sy n="58" d="100"/>
        </p:scale>
        <p:origin x="514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7260823" y="3886200"/>
            <a:ext cx="1027430" cy="1564005"/>
          </a:xfrm>
          <a:custGeom>
            <a:avLst/>
            <a:gdLst/>
            <a:ahLst/>
            <a:cxnLst/>
            <a:rect l="l" t="t" r="r" b="b"/>
            <a:pathLst>
              <a:path w="1027430" h="1564004">
                <a:moveTo>
                  <a:pt x="0" y="1563624"/>
                </a:moveTo>
                <a:lnTo>
                  <a:pt x="1027174" y="1563624"/>
                </a:lnTo>
                <a:lnTo>
                  <a:pt x="1027174" y="0"/>
                </a:lnTo>
                <a:lnTo>
                  <a:pt x="0" y="0"/>
                </a:lnTo>
                <a:lnTo>
                  <a:pt x="0" y="1563624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782939" y="3533978"/>
            <a:ext cx="9123044" cy="10756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9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989576" y="414527"/>
            <a:ext cx="8415655" cy="893444"/>
          </a:xfrm>
          <a:custGeom>
            <a:avLst/>
            <a:gdLst/>
            <a:ahLst/>
            <a:cxnLst/>
            <a:rect l="l" t="t" r="r" b="b"/>
            <a:pathLst>
              <a:path w="8415655" h="893444">
                <a:moveTo>
                  <a:pt x="8267064" y="0"/>
                </a:moveTo>
                <a:lnTo>
                  <a:pt x="148462" y="0"/>
                </a:lnTo>
                <a:lnTo>
                  <a:pt x="119372" y="2875"/>
                </a:lnTo>
                <a:lnTo>
                  <a:pt x="66095" y="24913"/>
                </a:lnTo>
                <a:lnTo>
                  <a:pt x="24913" y="66020"/>
                </a:lnTo>
                <a:lnTo>
                  <a:pt x="2875" y="119193"/>
                </a:lnTo>
                <a:lnTo>
                  <a:pt x="0" y="148208"/>
                </a:lnTo>
                <a:lnTo>
                  <a:pt x="0" y="744854"/>
                </a:lnTo>
                <a:lnTo>
                  <a:pt x="11287" y="801528"/>
                </a:lnTo>
                <a:lnTo>
                  <a:pt x="43434" y="849629"/>
                </a:lnTo>
                <a:lnTo>
                  <a:pt x="91662" y="881776"/>
                </a:lnTo>
                <a:lnTo>
                  <a:pt x="148462" y="893064"/>
                </a:lnTo>
                <a:lnTo>
                  <a:pt x="8267064" y="893064"/>
                </a:lnTo>
                <a:lnTo>
                  <a:pt x="8323865" y="881776"/>
                </a:lnTo>
                <a:lnTo>
                  <a:pt x="8372093" y="849629"/>
                </a:lnTo>
                <a:lnTo>
                  <a:pt x="8404240" y="801528"/>
                </a:lnTo>
                <a:lnTo>
                  <a:pt x="8415528" y="744854"/>
                </a:lnTo>
                <a:lnTo>
                  <a:pt x="8415528" y="148208"/>
                </a:lnTo>
                <a:lnTo>
                  <a:pt x="8404240" y="91535"/>
                </a:lnTo>
                <a:lnTo>
                  <a:pt x="8372093" y="43433"/>
                </a:lnTo>
                <a:lnTo>
                  <a:pt x="8323865" y="11287"/>
                </a:lnTo>
                <a:lnTo>
                  <a:pt x="8267064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377696" y="1584960"/>
            <a:ext cx="1542415" cy="1542415"/>
          </a:xfrm>
          <a:custGeom>
            <a:avLst/>
            <a:gdLst/>
            <a:ahLst/>
            <a:cxnLst/>
            <a:rect l="l" t="t" r="r" b="b"/>
            <a:pathLst>
              <a:path w="1542414" h="1542414">
                <a:moveTo>
                  <a:pt x="771143" y="0"/>
                </a:moveTo>
                <a:lnTo>
                  <a:pt x="621410" y="212471"/>
                </a:lnTo>
                <a:lnTo>
                  <a:pt x="385572" y="103250"/>
                </a:lnTo>
                <a:lnTo>
                  <a:pt x="362203" y="362204"/>
                </a:lnTo>
                <a:lnTo>
                  <a:pt x="103250" y="385572"/>
                </a:lnTo>
                <a:lnTo>
                  <a:pt x="212470" y="621411"/>
                </a:lnTo>
                <a:lnTo>
                  <a:pt x="0" y="771144"/>
                </a:lnTo>
                <a:lnTo>
                  <a:pt x="212470" y="920876"/>
                </a:lnTo>
                <a:lnTo>
                  <a:pt x="103250" y="1156716"/>
                </a:lnTo>
                <a:lnTo>
                  <a:pt x="362203" y="1180084"/>
                </a:lnTo>
                <a:lnTo>
                  <a:pt x="385572" y="1439037"/>
                </a:lnTo>
                <a:lnTo>
                  <a:pt x="621410" y="1329817"/>
                </a:lnTo>
                <a:lnTo>
                  <a:pt x="771143" y="1542288"/>
                </a:lnTo>
                <a:lnTo>
                  <a:pt x="920877" y="1329817"/>
                </a:lnTo>
                <a:lnTo>
                  <a:pt x="1156716" y="1439037"/>
                </a:lnTo>
                <a:lnTo>
                  <a:pt x="1180084" y="1180084"/>
                </a:lnTo>
                <a:lnTo>
                  <a:pt x="1439036" y="1156716"/>
                </a:lnTo>
                <a:lnTo>
                  <a:pt x="1329817" y="920876"/>
                </a:lnTo>
                <a:lnTo>
                  <a:pt x="1542287" y="771144"/>
                </a:lnTo>
                <a:lnTo>
                  <a:pt x="1329817" y="621411"/>
                </a:lnTo>
                <a:lnTo>
                  <a:pt x="1439036" y="385572"/>
                </a:lnTo>
                <a:lnTo>
                  <a:pt x="1180084" y="362204"/>
                </a:lnTo>
                <a:lnTo>
                  <a:pt x="1156716" y="103250"/>
                </a:lnTo>
                <a:lnTo>
                  <a:pt x="920877" y="212471"/>
                </a:lnTo>
                <a:lnTo>
                  <a:pt x="771143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6153911" y="2855976"/>
            <a:ext cx="1542415" cy="1545590"/>
          </a:xfrm>
          <a:custGeom>
            <a:avLst/>
            <a:gdLst/>
            <a:ahLst/>
            <a:cxnLst/>
            <a:rect l="l" t="t" r="r" b="b"/>
            <a:pathLst>
              <a:path w="1542415" h="1545589">
                <a:moveTo>
                  <a:pt x="771143" y="0"/>
                </a:moveTo>
                <a:lnTo>
                  <a:pt x="621411" y="212851"/>
                </a:lnTo>
                <a:lnTo>
                  <a:pt x="385571" y="103504"/>
                </a:lnTo>
                <a:lnTo>
                  <a:pt x="362204" y="362839"/>
                </a:lnTo>
                <a:lnTo>
                  <a:pt x="103250" y="386333"/>
                </a:lnTo>
                <a:lnTo>
                  <a:pt x="212471" y="622680"/>
                </a:lnTo>
                <a:lnTo>
                  <a:pt x="0" y="772668"/>
                </a:lnTo>
                <a:lnTo>
                  <a:pt x="212471" y="922654"/>
                </a:lnTo>
                <a:lnTo>
                  <a:pt x="103250" y="1159002"/>
                </a:lnTo>
                <a:lnTo>
                  <a:pt x="362204" y="1182497"/>
                </a:lnTo>
                <a:lnTo>
                  <a:pt x="385571" y="1441831"/>
                </a:lnTo>
                <a:lnTo>
                  <a:pt x="621411" y="1332484"/>
                </a:lnTo>
                <a:lnTo>
                  <a:pt x="771143" y="1545336"/>
                </a:lnTo>
                <a:lnTo>
                  <a:pt x="920877" y="1332484"/>
                </a:lnTo>
                <a:lnTo>
                  <a:pt x="1156715" y="1441831"/>
                </a:lnTo>
                <a:lnTo>
                  <a:pt x="1180084" y="1182497"/>
                </a:lnTo>
                <a:lnTo>
                  <a:pt x="1439037" y="1159002"/>
                </a:lnTo>
                <a:lnTo>
                  <a:pt x="1329816" y="922654"/>
                </a:lnTo>
                <a:lnTo>
                  <a:pt x="1542288" y="772668"/>
                </a:lnTo>
                <a:lnTo>
                  <a:pt x="1329816" y="622680"/>
                </a:lnTo>
                <a:lnTo>
                  <a:pt x="1439037" y="386333"/>
                </a:lnTo>
                <a:lnTo>
                  <a:pt x="1180084" y="362839"/>
                </a:lnTo>
                <a:lnTo>
                  <a:pt x="1156715" y="103504"/>
                </a:lnTo>
                <a:lnTo>
                  <a:pt x="920877" y="212851"/>
                </a:lnTo>
                <a:lnTo>
                  <a:pt x="771143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4397" y="455116"/>
            <a:ext cx="10892155" cy="8528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4558" y="1667432"/>
            <a:ext cx="17378883" cy="69380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22664" y="4669535"/>
            <a:ext cx="7461884" cy="5617845"/>
          </a:xfrm>
          <a:custGeom>
            <a:avLst/>
            <a:gdLst/>
            <a:ahLst/>
            <a:cxnLst/>
            <a:rect l="l" t="t" r="r" b="b"/>
            <a:pathLst>
              <a:path w="7461884" h="5617845">
                <a:moveTo>
                  <a:pt x="7260589" y="0"/>
                </a:moveTo>
                <a:lnTo>
                  <a:pt x="200913" y="0"/>
                </a:lnTo>
                <a:lnTo>
                  <a:pt x="161510" y="3901"/>
                </a:lnTo>
                <a:lnTo>
                  <a:pt x="123999" y="15303"/>
                </a:lnTo>
                <a:lnTo>
                  <a:pt x="89417" y="33754"/>
                </a:lnTo>
                <a:lnTo>
                  <a:pt x="58800" y="58800"/>
                </a:lnTo>
                <a:lnTo>
                  <a:pt x="33754" y="89415"/>
                </a:lnTo>
                <a:lnTo>
                  <a:pt x="15303" y="123983"/>
                </a:lnTo>
                <a:lnTo>
                  <a:pt x="3901" y="161456"/>
                </a:lnTo>
                <a:lnTo>
                  <a:pt x="0" y="200787"/>
                </a:lnTo>
                <a:lnTo>
                  <a:pt x="0" y="5617460"/>
                </a:lnTo>
                <a:lnTo>
                  <a:pt x="7461503" y="5617460"/>
                </a:lnTo>
                <a:lnTo>
                  <a:pt x="7461503" y="200787"/>
                </a:lnTo>
                <a:lnTo>
                  <a:pt x="7457602" y="161456"/>
                </a:lnTo>
                <a:lnTo>
                  <a:pt x="7446200" y="123983"/>
                </a:lnTo>
                <a:lnTo>
                  <a:pt x="7427749" y="89415"/>
                </a:lnTo>
                <a:lnTo>
                  <a:pt x="7402703" y="58800"/>
                </a:lnTo>
                <a:lnTo>
                  <a:pt x="7372086" y="33754"/>
                </a:lnTo>
                <a:lnTo>
                  <a:pt x="7337504" y="15303"/>
                </a:lnTo>
                <a:lnTo>
                  <a:pt x="7299993" y="3901"/>
                </a:lnTo>
                <a:lnTo>
                  <a:pt x="7260589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122536" y="2274615"/>
            <a:ext cx="7461884" cy="1618392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12700" marR="5080">
              <a:lnSpc>
                <a:spcPts val="5910"/>
              </a:lnSpc>
              <a:spcBef>
                <a:spcPts val="420"/>
              </a:spcBef>
            </a:pPr>
            <a:r>
              <a:rPr sz="5100" b="1" dirty="0">
                <a:latin typeface="Arial"/>
                <a:cs typeface="Arial"/>
              </a:rPr>
              <a:t>Nama</a:t>
            </a:r>
            <a:r>
              <a:rPr sz="5100" b="1" spc="-45" dirty="0">
                <a:latin typeface="Arial"/>
                <a:cs typeface="Arial"/>
              </a:rPr>
              <a:t> </a:t>
            </a:r>
            <a:r>
              <a:rPr sz="5100" b="1" dirty="0">
                <a:latin typeface="Arial"/>
                <a:cs typeface="Arial"/>
              </a:rPr>
              <a:t>:</a:t>
            </a:r>
            <a:r>
              <a:rPr sz="5100" b="1" spc="-15" dirty="0">
                <a:latin typeface="Arial"/>
                <a:cs typeface="Arial"/>
              </a:rPr>
              <a:t> </a:t>
            </a:r>
            <a:r>
              <a:rPr lang="en-US" sz="5100" b="1" spc="5" dirty="0" err="1">
                <a:latin typeface="Arial"/>
                <a:cs typeface="Arial"/>
              </a:rPr>
              <a:t>Arief</a:t>
            </a:r>
            <a:r>
              <a:rPr lang="en-US" sz="5100" b="1" spc="5" dirty="0">
                <a:latin typeface="Arial"/>
                <a:cs typeface="Arial"/>
              </a:rPr>
              <a:t> Prasetyo</a:t>
            </a:r>
          </a:p>
          <a:p>
            <a:pPr marL="12700" marR="5080">
              <a:lnSpc>
                <a:spcPts val="5910"/>
              </a:lnSpc>
              <a:spcBef>
                <a:spcPts val="420"/>
              </a:spcBef>
            </a:pPr>
            <a:r>
              <a:rPr sz="5100" b="1" dirty="0">
                <a:latin typeface="Arial"/>
                <a:cs typeface="Arial"/>
              </a:rPr>
              <a:t> </a:t>
            </a:r>
            <a:r>
              <a:rPr sz="5100" b="1" spc="-1400" dirty="0">
                <a:latin typeface="Arial"/>
                <a:cs typeface="Arial"/>
              </a:rPr>
              <a:t> </a:t>
            </a:r>
            <a:r>
              <a:rPr sz="5100" b="1" dirty="0">
                <a:latin typeface="Arial"/>
                <a:cs typeface="Arial"/>
              </a:rPr>
              <a:t>Nim</a:t>
            </a:r>
            <a:r>
              <a:rPr sz="5100" b="1" spc="-60" dirty="0">
                <a:latin typeface="Arial"/>
                <a:cs typeface="Arial"/>
              </a:rPr>
              <a:t> </a:t>
            </a:r>
            <a:r>
              <a:rPr sz="5100" b="1" dirty="0">
                <a:latin typeface="Arial"/>
                <a:cs typeface="Arial"/>
              </a:rPr>
              <a:t>:</a:t>
            </a:r>
            <a:r>
              <a:rPr sz="5100" b="1" spc="-20" dirty="0">
                <a:latin typeface="Arial"/>
                <a:cs typeface="Arial"/>
              </a:rPr>
              <a:t> </a:t>
            </a:r>
            <a:r>
              <a:rPr sz="5100" b="1" spc="-55" dirty="0">
                <a:latin typeface="Arial"/>
                <a:cs typeface="Arial"/>
              </a:rPr>
              <a:t>20101140</a:t>
            </a:r>
            <a:r>
              <a:rPr lang="en-US" sz="5100" b="1" spc="-55" dirty="0">
                <a:latin typeface="Arial"/>
                <a:cs typeface="Arial"/>
              </a:rPr>
              <a:t>0258</a:t>
            </a:r>
            <a:endParaRPr sz="51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948419" y="4676342"/>
            <a:ext cx="8800465" cy="6445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50" b="1" dirty="0">
                <a:latin typeface="Arial"/>
                <a:cs typeface="Arial"/>
              </a:rPr>
              <a:t>UTS</a:t>
            </a:r>
            <a:r>
              <a:rPr sz="4050" b="1" spc="-40" dirty="0">
                <a:latin typeface="Arial"/>
                <a:cs typeface="Arial"/>
              </a:rPr>
              <a:t> </a:t>
            </a:r>
            <a:r>
              <a:rPr sz="4050" b="1" dirty="0">
                <a:latin typeface="Arial"/>
                <a:cs typeface="Arial"/>
              </a:rPr>
              <a:t>:</a:t>
            </a:r>
            <a:r>
              <a:rPr sz="4050" b="1" spc="5" dirty="0">
                <a:latin typeface="Arial"/>
                <a:cs typeface="Arial"/>
              </a:rPr>
              <a:t> </a:t>
            </a:r>
            <a:r>
              <a:rPr sz="4050" b="1" spc="-50" dirty="0">
                <a:latin typeface="Arial"/>
                <a:cs typeface="Arial"/>
              </a:rPr>
              <a:t>Testing</a:t>
            </a:r>
            <a:r>
              <a:rPr sz="4050" b="1" spc="-5" dirty="0">
                <a:latin typeface="Arial"/>
                <a:cs typeface="Arial"/>
              </a:rPr>
              <a:t> </a:t>
            </a:r>
            <a:r>
              <a:rPr sz="4050" b="1" spc="5" dirty="0">
                <a:latin typeface="Arial"/>
                <a:cs typeface="Arial"/>
              </a:rPr>
              <a:t>&amp;</a:t>
            </a:r>
            <a:r>
              <a:rPr sz="4050" b="1" spc="-10" dirty="0">
                <a:latin typeface="Arial"/>
                <a:cs typeface="Arial"/>
              </a:rPr>
              <a:t> QA</a:t>
            </a:r>
            <a:r>
              <a:rPr sz="4050" b="1" spc="-180" dirty="0">
                <a:latin typeface="Arial"/>
                <a:cs typeface="Arial"/>
              </a:rPr>
              <a:t> </a:t>
            </a:r>
            <a:r>
              <a:rPr sz="4050" b="1" dirty="0">
                <a:latin typeface="Arial"/>
                <a:cs typeface="Arial"/>
              </a:rPr>
              <a:t>perangkat</a:t>
            </a:r>
            <a:r>
              <a:rPr sz="4050" b="1" spc="-5" dirty="0">
                <a:latin typeface="Arial"/>
                <a:cs typeface="Arial"/>
              </a:rPr>
              <a:t> </a:t>
            </a:r>
            <a:r>
              <a:rPr sz="4050" b="1" dirty="0">
                <a:latin typeface="Arial"/>
                <a:cs typeface="Arial"/>
              </a:rPr>
              <a:t>lunak</a:t>
            </a:r>
            <a:endParaRPr sz="405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586216" cy="10286994"/>
          </a:xfrm>
          <a:prstGeom prst="rect">
            <a:avLst/>
          </a:prstGeom>
        </p:spPr>
      </p:pic>
      <p:grpSp>
        <p:nvGrpSpPr>
          <p:cNvPr id="6" name="object 6"/>
          <p:cNvGrpSpPr/>
          <p:nvPr/>
        </p:nvGrpSpPr>
        <p:grpSpPr>
          <a:xfrm>
            <a:off x="14481047" y="0"/>
            <a:ext cx="3807460" cy="5763895"/>
            <a:chOff x="14481047" y="0"/>
            <a:chExt cx="3807460" cy="5763895"/>
          </a:xfrm>
        </p:grpSpPr>
        <p:sp>
          <p:nvSpPr>
            <p:cNvPr id="7" name="object 7"/>
            <p:cNvSpPr/>
            <p:nvPr/>
          </p:nvSpPr>
          <p:spPr>
            <a:xfrm>
              <a:off x="14481047" y="0"/>
              <a:ext cx="3807460" cy="3886200"/>
            </a:xfrm>
            <a:custGeom>
              <a:avLst/>
              <a:gdLst/>
              <a:ahLst/>
              <a:cxnLst/>
              <a:rect l="l" t="t" r="r" b="b"/>
              <a:pathLst>
                <a:path w="3807459" h="3886200">
                  <a:moveTo>
                    <a:pt x="3806950" y="2988818"/>
                  </a:moveTo>
                  <a:lnTo>
                    <a:pt x="2623311" y="2988818"/>
                  </a:lnTo>
                  <a:lnTo>
                    <a:pt x="3255263" y="3886200"/>
                  </a:lnTo>
                  <a:lnTo>
                    <a:pt x="3806950" y="3102796"/>
                  </a:lnTo>
                  <a:lnTo>
                    <a:pt x="3806950" y="2988818"/>
                  </a:lnTo>
                  <a:close/>
                </a:path>
                <a:path w="3807459" h="3886200">
                  <a:moveTo>
                    <a:pt x="3806950" y="0"/>
                  </a:moveTo>
                  <a:lnTo>
                    <a:pt x="893036" y="0"/>
                  </a:lnTo>
                  <a:lnTo>
                    <a:pt x="0" y="629411"/>
                  </a:lnTo>
                  <a:lnTo>
                    <a:pt x="897000" y="1261618"/>
                  </a:lnTo>
                  <a:lnTo>
                    <a:pt x="436117" y="2257805"/>
                  </a:lnTo>
                  <a:lnTo>
                    <a:pt x="1528953" y="2356611"/>
                  </a:lnTo>
                  <a:lnTo>
                    <a:pt x="1627632" y="3449828"/>
                  </a:lnTo>
                  <a:lnTo>
                    <a:pt x="2623311" y="2988818"/>
                  </a:lnTo>
                  <a:lnTo>
                    <a:pt x="3806950" y="2988818"/>
                  </a:lnTo>
                  <a:lnTo>
                    <a:pt x="3806950" y="0"/>
                  </a:lnTo>
                  <a:close/>
                </a:path>
              </a:pathLst>
            </a:custGeom>
            <a:solidFill>
              <a:srgbClr val="F9CE2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663927" y="0"/>
              <a:ext cx="3624071" cy="5763768"/>
            </a:xfrm>
            <a:prstGeom prst="rect">
              <a:avLst/>
            </a:prstGeom>
          </p:spPr>
        </p:pic>
      </p:grpSp>
      <p:sp>
        <p:nvSpPr>
          <p:cNvPr id="9" name="object 9"/>
          <p:cNvSpPr/>
          <p:nvPr/>
        </p:nvSpPr>
        <p:spPr>
          <a:xfrm>
            <a:off x="9963911" y="8744711"/>
            <a:ext cx="5779135" cy="1542415"/>
          </a:xfrm>
          <a:custGeom>
            <a:avLst/>
            <a:gdLst/>
            <a:ahLst/>
            <a:cxnLst/>
            <a:rect l="l" t="t" r="r" b="b"/>
            <a:pathLst>
              <a:path w="5779134" h="1542415">
                <a:moveTo>
                  <a:pt x="2889503" y="0"/>
                </a:moveTo>
                <a:lnTo>
                  <a:pt x="2827481" y="348"/>
                </a:lnTo>
                <a:lnTo>
                  <a:pt x="2765778" y="1388"/>
                </a:lnTo>
                <a:lnTo>
                  <a:pt x="2704407" y="3113"/>
                </a:lnTo>
                <a:lnTo>
                  <a:pt x="2643381" y="5515"/>
                </a:lnTo>
                <a:lnTo>
                  <a:pt x="2582712" y="8589"/>
                </a:lnTo>
                <a:lnTo>
                  <a:pt x="2522415" y="12327"/>
                </a:lnTo>
                <a:lnTo>
                  <a:pt x="2462502" y="16722"/>
                </a:lnTo>
                <a:lnTo>
                  <a:pt x="2402986" y="21767"/>
                </a:lnTo>
                <a:lnTo>
                  <a:pt x="2343880" y="27455"/>
                </a:lnTo>
                <a:lnTo>
                  <a:pt x="2285197" y="33779"/>
                </a:lnTo>
                <a:lnTo>
                  <a:pt x="2226950" y="40732"/>
                </a:lnTo>
                <a:lnTo>
                  <a:pt x="2169153" y="48308"/>
                </a:lnTo>
                <a:lnTo>
                  <a:pt x="2111817" y="56499"/>
                </a:lnTo>
                <a:lnTo>
                  <a:pt x="2054957" y="65298"/>
                </a:lnTo>
                <a:lnTo>
                  <a:pt x="1998585" y="74699"/>
                </a:lnTo>
                <a:lnTo>
                  <a:pt x="1942715" y="84694"/>
                </a:lnTo>
                <a:lnTo>
                  <a:pt x="1887359" y="95276"/>
                </a:lnTo>
                <a:lnTo>
                  <a:pt x="1832530" y="106439"/>
                </a:lnTo>
                <a:lnTo>
                  <a:pt x="1778242" y="118176"/>
                </a:lnTo>
                <a:lnTo>
                  <a:pt x="1724507" y="130480"/>
                </a:lnTo>
                <a:lnTo>
                  <a:pt x="1671339" y="143343"/>
                </a:lnTo>
                <a:lnTo>
                  <a:pt x="1618750" y="156758"/>
                </a:lnTo>
                <a:lnTo>
                  <a:pt x="1566753" y="170720"/>
                </a:lnTo>
                <a:lnTo>
                  <a:pt x="1515362" y="185220"/>
                </a:lnTo>
                <a:lnTo>
                  <a:pt x="1464590" y="200252"/>
                </a:lnTo>
                <a:lnTo>
                  <a:pt x="1414449" y="215809"/>
                </a:lnTo>
                <a:lnTo>
                  <a:pt x="1364953" y="231884"/>
                </a:lnTo>
                <a:lnTo>
                  <a:pt x="1316115" y="248470"/>
                </a:lnTo>
                <a:lnTo>
                  <a:pt x="1267947" y="265560"/>
                </a:lnTo>
                <a:lnTo>
                  <a:pt x="1220463" y="283147"/>
                </a:lnTo>
                <a:lnTo>
                  <a:pt x="1173676" y="301224"/>
                </a:lnTo>
                <a:lnTo>
                  <a:pt x="1127599" y="319784"/>
                </a:lnTo>
                <a:lnTo>
                  <a:pt x="1082244" y="338821"/>
                </a:lnTo>
                <a:lnTo>
                  <a:pt x="1037625" y="358326"/>
                </a:lnTo>
                <a:lnTo>
                  <a:pt x="993755" y="378294"/>
                </a:lnTo>
                <a:lnTo>
                  <a:pt x="950647" y="398718"/>
                </a:lnTo>
                <a:lnTo>
                  <a:pt x="908314" y="419589"/>
                </a:lnTo>
                <a:lnTo>
                  <a:pt x="866769" y="440903"/>
                </a:lnTo>
                <a:lnTo>
                  <a:pt x="826025" y="462650"/>
                </a:lnTo>
                <a:lnTo>
                  <a:pt x="786094" y="484825"/>
                </a:lnTo>
                <a:lnTo>
                  <a:pt x="746991" y="507421"/>
                </a:lnTo>
                <a:lnTo>
                  <a:pt x="708728" y="530430"/>
                </a:lnTo>
                <a:lnTo>
                  <a:pt x="671318" y="553846"/>
                </a:lnTo>
                <a:lnTo>
                  <a:pt x="634774" y="577662"/>
                </a:lnTo>
                <a:lnTo>
                  <a:pt x="599110" y="601870"/>
                </a:lnTo>
                <a:lnTo>
                  <a:pt x="564337" y="626465"/>
                </a:lnTo>
                <a:lnTo>
                  <a:pt x="530470" y="651438"/>
                </a:lnTo>
                <a:lnTo>
                  <a:pt x="497521" y="676782"/>
                </a:lnTo>
                <a:lnTo>
                  <a:pt x="465503" y="702492"/>
                </a:lnTo>
                <a:lnTo>
                  <a:pt x="434430" y="728560"/>
                </a:lnTo>
                <a:lnTo>
                  <a:pt x="404313" y="754979"/>
                </a:lnTo>
                <a:lnTo>
                  <a:pt x="375168" y="781742"/>
                </a:lnTo>
                <a:lnTo>
                  <a:pt x="347005" y="808842"/>
                </a:lnTo>
                <a:lnTo>
                  <a:pt x="319839" y="836272"/>
                </a:lnTo>
                <a:lnTo>
                  <a:pt x="293683" y="864025"/>
                </a:lnTo>
                <a:lnTo>
                  <a:pt x="244450" y="920473"/>
                </a:lnTo>
                <a:lnTo>
                  <a:pt x="199412" y="978131"/>
                </a:lnTo>
                <a:lnTo>
                  <a:pt x="158671" y="1036942"/>
                </a:lnTo>
                <a:lnTo>
                  <a:pt x="122334" y="1096851"/>
                </a:lnTo>
                <a:lnTo>
                  <a:pt x="90503" y="1157803"/>
                </a:lnTo>
                <a:lnTo>
                  <a:pt x="63284" y="1219741"/>
                </a:lnTo>
                <a:lnTo>
                  <a:pt x="40779" y="1282611"/>
                </a:lnTo>
                <a:lnTo>
                  <a:pt x="23094" y="1346356"/>
                </a:lnTo>
                <a:lnTo>
                  <a:pt x="10333" y="1410920"/>
                </a:lnTo>
                <a:lnTo>
                  <a:pt x="2600" y="1476249"/>
                </a:lnTo>
                <a:lnTo>
                  <a:pt x="0" y="1542285"/>
                </a:lnTo>
                <a:lnTo>
                  <a:pt x="5779007" y="1542285"/>
                </a:lnTo>
                <a:lnTo>
                  <a:pt x="5776407" y="1476249"/>
                </a:lnTo>
                <a:lnTo>
                  <a:pt x="5768674" y="1410920"/>
                </a:lnTo>
                <a:lnTo>
                  <a:pt x="5755912" y="1346356"/>
                </a:lnTo>
                <a:lnTo>
                  <a:pt x="5738228" y="1282611"/>
                </a:lnTo>
                <a:lnTo>
                  <a:pt x="5715723" y="1219741"/>
                </a:lnTo>
                <a:lnTo>
                  <a:pt x="5688504" y="1157803"/>
                </a:lnTo>
                <a:lnTo>
                  <a:pt x="5656673" y="1096851"/>
                </a:lnTo>
                <a:lnTo>
                  <a:pt x="5620335" y="1036942"/>
                </a:lnTo>
                <a:lnTo>
                  <a:pt x="5579595" y="978131"/>
                </a:lnTo>
                <a:lnTo>
                  <a:pt x="5534557" y="920473"/>
                </a:lnTo>
                <a:lnTo>
                  <a:pt x="5485324" y="864025"/>
                </a:lnTo>
                <a:lnTo>
                  <a:pt x="5459168" y="836272"/>
                </a:lnTo>
                <a:lnTo>
                  <a:pt x="5432002" y="808842"/>
                </a:lnTo>
                <a:lnTo>
                  <a:pt x="5403839" y="781742"/>
                </a:lnTo>
                <a:lnTo>
                  <a:pt x="5374694" y="754979"/>
                </a:lnTo>
                <a:lnTo>
                  <a:pt x="5344577" y="728560"/>
                </a:lnTo>
                <a:lnTo>
                  <a:pt x="5313504" y="702492"/>
                </a:lnTo>
                <a:lnTo>
                  <a:pt x="5281486" y="676782"/>
                </a:lnTo>
                <a:lnTo>
                  <a:pt x="5248537" y="651438"/>
                </a:lnTo>
                <a:lnTo>
                  <a:pt x="5214670" y="626465"/>
                </a:lnTo>
                <a:lnTo>
                  <a:pt x="5179897" y="601870"/>
                </a:lnTo>
                <a:lnTo>
                  <a:pt x="5144233" y="577662"/>
                </a:lnTo>
                <a:lnTo>
                  <a:pt x="5107689" y="553846"/>
                </a:lnTo>
                <a:lnTo>
                  <a:pt x="5070279" y="530430"/>
                </a:lnTo>
                <a:lnTo>
                  <a:pt x="5032016" y="507421"/>
                </a:lnTo>
                <a:lnTo>
                  <a:pt x="4992913" y="484825"/>
                </a:lnTo>
                <a:lnTo>
                  <a:pt x="4952982" y="462650"/>
                </a:lnTo>
                <a:lnTo>
                  <a:pt x="4912238" y="440903"/>
                </a:lnTo>
                <a:lnTo>
                  <a:pt x="4870693" y="419589"/>
                </a:lnTo>
                <a:lnTo>
                  <a:pt x="4828360" y="398718"/>
                </a:lnTo>
                <a:lnTo>
                  <a:pt x="4785252" y="378294"/>
                </a:lnTo>
                <a:lnTo>
                  <a:pt x="4741382" y="358326"/>
                </a:lnTo>
                <a:lnTo>
                  <a:pt x="4696763" y="338821"/>
                </a:lnTo>
                <a:lnTo>
                  <a:pt x="4651408" y="319784"/>
                </a:lnTo>
                <a:lnTo>
                  <a:pt x="4605331" y="301224"/>
                </a:lnTo>
                <a:lnTo>
                  <a:pt x="4558544" y="283147"/>
                </a:lnTo>
                <a:lnTo>
                  <a:pt x="4511060" y="265560"/>
                </a:lnTo>
                <a:lnTo>
                  <a:pt x="4462892" y="248470"/>
                </a:lnTo>
                <a:lnTo>
                  <a:pt x="4414054" y="231884"/>
                </a:lnTo>
                <a:lnTo>
                  <a:pt x="4364558" y="215809"/>
                </a:lnTo>
                <a:lnTo>
                  <a:pt x="4314417" y="200252"/>
                </a:lnTo>
                <a:lnTo>
                  <a:pt x="4263645" y="185220"/>
                </a:lnTo>
                <a:lnTo>
                  <a:pt x="4212254" y="170720"/>
                </a:lnTo>
                <a:lnTo>
                  <a:pt x="4160257" y="156758"/>
                </a:lnTo>
                <a:lnTo>
                  <a:pt x="4107668" y="143343"/>
                </a:lnTo>
                <a:lnTo>
                  <a:pt x="4054500" y="130480"/>
                </a:lnTo>
                <a:lnTo>
                  <a:pt x="4000765" y="118176"/>
                </a:lnTo>
                <a:lnTo>
                  <a:pt x="3946477" y="106439"/>
                </a:lnTo>
                <a:lnTo>
                  <a:pt x="3891648" y="95276"/>
                </a:lnTo>
                <a:lnTo>
                  <a:pt x="3836292" y="84694"/>
                </a:lnTo>
                <a:lnTo>
                  <a:pt x="3780422" y="74699"/>
                </a:lnTo>
                <a:lnTo>
                  <a:pt x="3724050" y="65298"/>
                </a:lnTo>
                <a:lnTo>
                  <a:pt x="3667190" y="56499"/>
                </a:lnTo>
                <a:lnTo>
                  <a:pt x="3609854" y="48308"/>
                </a:lnTo>
                <a:lnTo>
                  <a:pt x="3552057" y="40732"/>
                </a:lnTo>
                <a:lnTo>
                  <a:pt x="3493810" y="33779"/>
                </a:lnTo>
                <a:lnTo>
                  <a:pt x="3435127" y="27455"/>
                </a:lnTo>
                <a:lnTo>
                  <a:pt x="3376021" y="21767"/>
                </a:lnTo>
                <a:lnTo>
                  <a:pt x="3316505" y="16722"/>
                </a:lnTo>
                <a:lnTo>
                  <a:pt x="3256592" y="12327"/>
                </a:lnTo>
                <a:lnTo>
                  <a:pt x="3196295" y="8589"/>
                </a:lnTo>
                <a:lnTo>
                  <a:pt x="3135626" y="5515"/>
                </a:lnTo>
                <a:lnTo>
                  <a:pt x="3074600" y="3113"/>
                </a:lnTo>
                <a:lnTo>
                  <a:pt x="3013229" y="1388"/>
                </a:lnTo>
                <a:lnTo>
                  <a:pt x="2951526" y="348"/>
                </a:lnTo>
                <a:lnTo>
                  <a:pt x="2889503" y="0"/>
                </a:lnTo>
                <a:close/>
              </a:path>
            </a:pathLst>
          </a:custGeom>
          <a:solidFill>
            <a:srgbClr val="1B70F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15696" y="234695"/>
            <a:ext cx="17032605" cy="10052685"/>
          </a:xfrm>
          <a:custGeom>
            <a:avLst/>
            <a:gdLst/>
            <a:ahLst/>
            <a:cxnLst/>
            <a:rect l="l" t="t" r="r" b="b"/>
            <a:pathLst>
              <a:path w="17032605" h="10052685">
                <a:moveTo>
                  <a:pt x="17032224" y="1175766"/>
                </a:moveTo>
                <a:lnTo>
                  <a:pt x="17021582" y="1122451"/>
                </a:lnTo>
                <a:lnTo>
                  <a:pt x="16991330" y="1077214"/>
                </a:lnTo>
                <a:lnTo>
                  <a:pt x="16946093" y="1046962"/>
                </a:lnTo>
                <a:lnTo>
                  <a:pt x="16892778" y="1036320"/>
                </a:lnTo>
                <a:lnTo>
                  <a:pt x="12889992" y="1036320"/>
                </a:lnTo>
                <a:lnTo>
                  <a:pt x="12889992" y="96901"/>
                </a:lnTo>
                <a:lnTo>
                  <a:pt x="12873698" y="43205"/>
                </a:lnTo>
                <a:lnTo>
                  <a:pt x="12830124" y="7378"/>
                </a:lnTo>
                <a:lnTo>
                  <a:pt x="12793091" y="0"/>
                </a:lnTo>
                <a:lnTo>
                  <a:pt x="96926" y="0"/>
                </a:lnTo>
                <a:lnTo>
                  <a:pt x="43141" y="16294"/>
                </a:lnTo>
                <a:lnTo>
                  <a:pt x="7366" y="59867"/>
                </a:lnTo>
                <a:lnTo>
                  <a:pt x="0" y="96901"/>
                </a:lnTo>
                <a:lnTo>
                  <a:pt x="0" y="10052304"/>
                </a:lnTo>
                <a:lnTo>
                  <a:pt x="12889992" y="10052304"/>
                </a:lnTo>
                <a:lnTo>
                  <a:pt x="12889992" y="9482328"/>
                </a:lnTo>
                <a:lnTo>
                  <a:pt x="16892778" y="9482328"/>
                </a:lnTo>
                <a:lnTo>
                  <a:pt x="16946093" y="9471723"/>
                </a:lnTo>
                <a:lnTo>
                  <a:pt x="16991330" y="9441485"/>
                </a:lnTo>
                <a:lnTo>
                  <a:pt x="17021582" y="9396247"/>
                </a:lnTo>
                <a:lnTo>
                  <a:pt x="17032224" y="9342882"/>
                </a:lnTo>
                <a:lnTo>
                  <a:pt x="17032224" y="1175766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307960" y="686917"/>
            <a:ext cx="6310630" cy="8968105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2300" b="1" spc="-5" dirty="0">
                <a:latin typeface="Arial"/>
                <a:cs typeface="Arial"/>
              </a:rPr>
              <a:t>Langkah-langkah</a:t>
            </a:r>
            <a:r>
              <a:rPr sz="2300" b="1" spc="-9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Konfigurasi</a:t>
            </a:r>
            <a:r>
              <a:rPr sz="2300" b="1" spc="-7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CI/CD</a:t>
            </a:r>
            <a:endParaRPr sz="2300">
              <a:latin typeface="Arial"/>
              <a:cs typeface="Arial"/>
            </a:endParaRPr>
          </a:p>
          <a:p>
            <a:pPr marL="12700" marR="361950">
              <a:lnSpc>
                <a:spcPts val="3220"/>
              </a:lnSpc>
              <a:spcBef>
                <a:spcPts val="160"/>
              </a:spcBef>
              <a:buAutoNum type="arabicPeriod"/>
              <a:tabLst>
                <a:tab pos="335915" algn="l"/>
              </a:tabLst>
            </a:pPr>
            <a:r>
              <a:rPr sz="2300" b="1" dirty="0">
                <a:latin typeface="Arial"/>
                <a:cs typeface="Arial"/>
              </a:rPr>
              <a:t>Pilih</a:t>
            </a:r>
            <a:r>
              <a:rPr sz="2300" b="1" spc="-45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platform</a:t>
            </a:r>
            <a:r>
              <a:rPr sz="2300" b="1" spc="-6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CI/CD</a:t>
            </a:r>
            <a:r>
              <a:rPr sz="2300" b="1" spc="-15" dirty="0">
                <a:latin typeface="Arial"/>
                <a:cs typeface="Arial"/>
              </a:rPr>
              <a:t> yang</a:t>
            </a:r>
            <a:r>
              <a:rPr sz="2300" b="1" spc="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sesuai</a:t>
            </a:r>
            <a:r>
              <a:rPr sz="2300" b="1" spc="-2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dengan </a:t>
            </a:r>
            <a:r>
              <a:rPr sz="2300" b="1" spc="-625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kebutuhan</a:t>
            </a:r>
            <a:r>
              <a:rPr sz="2300" b="1" spc="-160" dirty="0">
                <a:latin typeface="Arial"/>
                <a:cs typeface="Arial"/>
              </a:rPr>
              <a:t> </a:t>
            </a:r>
            <a:r>
              <a:rPr sz="2300" b="1" spc="-10" dirty="0">
                <a:latin typeface="Arial"/>
                <a:cs typeface="Arial"/>
              </a:rPr>
              <a:t>Anda,</a:t>
            </a:r>
            <a:r>
              <a:rPr sz="2300" b="1" spc="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seperti</a:t>
            </a:r>
            <a:r>
              <a:rPr sz="2300" b="1" spc="-15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Jenkins</a:t>
            </a:r>
            <a:r>
              <a:rPr sz="2300" b="1" spc="-5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atau</a:t>
            </a:r>
            <a:endParaRPr sz="23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45"/>
              </a:spcBef>
            </a:pPr>
            <a:r>
              <a:rPr sz="2300" b="1" spc="-5" dirty="0">
                <a:latin typeface="Arial"/>
                <a:cs typeface="Arial"/>
              </a:rPr>
              <a:t>CircleCI.</a:t>
            </a:r>
            <a:endParaRPr sz="2300">
              <a:latin typeface="Arial"/>
              <a:cs typeface="Arial"/>
            </a:endParaRPr>
          </a:p>
          <a:p>
            <a:pPr marL="12700" marR="340995">
              <a:lnSpc>
                <a:spcPts val="3220"/>
              </a:lnSpc>
              <a:spcBef>
                <a:spcPts val="155"/>
              </a:spcBef>
              <a:buAutoNum type="arabicPeriod" startAt="2"/>
              <a:tabLst>
                <a:tab pos="335915" algn="l"/>
              </a:tabLst>
            </a:pPr>
            <a:r>
              <a:rPr sz="2300" b="1" spc="-5" dirty="0">
                <a:latin typeface="Arial"/>
                <a:cs typeface="Arial"/>
              </a:rPr>
              <a:t>Buat </a:t>
            </a:r>
            <a:r>
              <a:rPr sz="2300" b="1" dirty="0">
                <a:latin typeface="Arial"/>
                <a:cs typeface="Arial"/>
              </a:rPr>
              <a:t>file konfigurasi </a:t>
            </a:r>
            <a:r>
              <a:rPr sz="2300" b="1" spc="-5" dirty="0">
                <a:latin typeface="Arial"/>
                <a:cs typeface="Arial"/>
              </a:rPr>
              <a:t>CI/CD, seperti </a:t>
            </a:r>
            <a:r>
              <a:rPr sz="2300" b="1" spc="-15" dirty="0">
                <a:latin typeface="Arial"/>
                <a:cs typeface="Arial"/>
              </a:rPr>
              <a:t>.yaml </a:t>
            </a:r>
            <a:r>
              <a:rPr sz="2300" b="1" spc="-62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atau</a:t>
            </a:r>
            <a:r>
              <a:rPr sz="2300" b="1" spc="-20" dirty="0">
                <a:latin typeface="Arial"/>
                <a:cs typeface="Arial"/>
              </a:rPr>
              <a:t> </a:t>
            </a:r>
            <a:r>
              <a:rPr sz="2300" b="1" spc="-15" dirty="0">
                <a:latin typeface="Arial"/>
                <a:cs typeface="Arial"/>
              </a:rPr>
              <a:t>.yml,</a:t>
            </a:r>
            <a:r>
              <a:rPr sz="2300" b="1" spc="3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dan</a:t>
            </a:r>
            <a:r>
              <a:rPr sz="2300" b="1" spc="-40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tambahkan</a:t>
            </a:r>
            <a:r>
              <a:rPr sz="2300" b="1" spc="-4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langkah-langkah</a:t>
            </a:r>
            <a:endParaRPr sz="23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45"/>
              </a:spcBef>
            </a:pPr>
            <a:r>
              <a:rPr sz="2300" b="1" spc="-15" dirty="0">
                <a:latin typeface="Arial"/>
                <a:cs typeface="Arial"/>
              </a:rPr>
              <a:t>yang</a:t>
            </a:r>
            <a:r>
              <a:rPr sz="2300" b="1" spc="5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diperlukan</a:t>
            </a:r>
            <a:r>
              <a:rPr sz="2300" b="1" spc="-60" dirty="0">
                <a:latin typeface="Arial"/>
                <a:cs typeface="Arial"/>
              </a:rPr>
              <a:t> </a:t>
            </a:r>
            <a:r>
              <a:rPr sz="2300" b="1" spc="5" dirty="0">
                <a:latin typeface="Arial"/>
                <a:cs typeface="Arial"/>
              </a:rPr>
              <a:t>untuk</a:t>
            </a:r>
            <a:r>
              <a:rPr sz="2300" b="1" spc="-5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membangun,</a:t>
            </a:r>
            <a:r>
              <a:rPr sz="2300" b="1" spc="-60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menguji,</a:t>
            </a:r>
            <a:endParaRPr sz="23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2300" b="1" dirty="0">
                <a:latin typeface="Arial"/>
                <a:cs typeface="Arial"/>
              </a:rPr>
              <a:t>dan</a:t>
            </a:r>
            <a:r>
              <a:rPr sz="2300" b="1" spc="-50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menerapkan</a:t>
            </a:r>
            <a:r>
              <a:rPr sz="2300" b="1" spc="-2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kode.</a:t>
            </a:r>
            <a:r>
              <a:rPr sz="2300" b="1" spc="-2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Pastikan</a:t>
            </a:r>
            <a:r>
              <a:rPr sz="2300" b="1" spc="-45" dirty="0">
                <a:latin typeface="Arial"/>
                <a:cs typeface="Arial"/>
              </a:rPr>
              <a:t> </a:t>
            </a:r>
            <a:r>
              <a:rPr sz="2300" b="1" spc="5" dirty="0">
                <a:latin typeface="Arial"/>
                <a:cs typeface="Arial"/>
              </a:rPr>
              <a:t>untuk</a:t>
            </a:r>
            <a:endParaRPr sz="2300">
              <a:latin typeface="Arial"/>
              <a:cs typeface="Arial"/>
            </a:endParaRPr>
          </a:p>
          <a:p>
            <a:pPr marL="12700" marR="723265">
              <a:lnSpc>
                <a:spcPct val="115700"/>
              </a:lnSpc>
              <a:spcBef>
                <a:spcPts val="25"/>
              </a:spcBef>
            </a:pPr>
            <a:r>
              <a:rPr sz="2300" b="1" spc="-10" dirty="0">
                <a:latin typeface="Arial"/>
                <a:cs typeface="Arial"/>
              </a:rPr>
              <a:t>menyertakan</a:t>
            </a:r>
            <a:r>
              <a:rPr sz="2300" b="1" spc="4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alat</a:t>
            </a:r>
            <a:r>
              <a:rPr sz="2300" b="1" spc="-2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pengujian</a:t>
            </a:r>
            <a:r>
              <a:rPr sz="2300" b="1" spc="-9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unit,</a:t>
            </a:r>
            <a:r>
              <a:rPr sz="2300" b="1" spc="-4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seperti </a:t>
            </a:r>
            <a:r>
              <a:rPr sz="2300" b="1" spc="-625" dirty="0">
                <a:latin typeface="Arial"/>
                <a:cs typeface="Arial"/>
              </a:rPr>
              <a:t> </a:t>
            </a:r>
            <a:r>
              <a:rPr sz="2300" b="1" spc="-50" dirty="0">
                <a:latin typeface="Arial"/>
                <a:cs typeface="Arial"/>
              </a:rPr>
              <a:t>PyTest </a:t>
            </a:r>
            <a:r>
              <a:rPr sz="2300" b="1" spc="-5" dirty="0">
                <a:latin typeface="Arial"/>
                <a:cs typeface="Arial"/>
              </a:rPr>
              <a:t>atau </a:t>
            </a:r>
            <a:r>
              <a:rPr sz="2300" b="1" dirty="0">
                <a:latin typeface="Arial"/>
                <a:cs typeface="Arial"/>
              </a:rPr>
              <a:t>unittest, dan </a:t>
            </a:r>
            <a:r>
              <a:rPr sz="2300" b="1" spc="-5" dirty="0">
                <a:latin typeface="Arial"/>
                <a:cs typeface="Arial"/>
              </a:rPr>
              <a:t>alat </a:t>
            </a:r>
            <a:r>
              <a:rPr sz="2300" b="1" dirty="0">
                <a:latin typeface="Arial"/>
                <a:cs typeface="Arial"/>
              </a:rPr>
              <a:t>pengujian </a:t>
            </a:r>
            <a:r>
              <a:rPr sz="2300" b="1" spc="5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whitebox,</a:t>
            </a:r>
            <a:r>
              <a:rPr sz="2300" b="1" spc="-90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seperti</a:t>
            </a:r>
            <a:r>
              <a:rPr sz="2300" b="1" spc="-10" dirty="0">
                <a:latin typeface="Arial"/>
                <a:cs typeface="Arial"/>
              </a:rPr>
              <a:t> coverage</a:t>
            </a:r>
            <a:r>
              <a:rPr sz="2300" b="1" spc="1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atau</a:t>
            </a:r>
            <a:r>
              <a:rPr sz="2300" b="1" spc="-10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pylint.</a:t>
            </a:r>
            <a:endParaRPr sz="2300">
              <a:latin typeface="Arial"/>
              <a:cs typeface="Arial"/>
            </a:endParaRPr>
          </a:p>
          <a:p>
            <a:pPr marL="12700" marR="53340">
              <a:lnSpc>
                <a:spcPct val="115900"/>
              </a:lnSpc>
              <a:spcBef>
                <a:spcPts val="15"/>
              </a:spcBef>
              <a:buAutoNum type="arabicPeriod" startAt="3"/>
              <a:tabLst>
                <a:tab pos="336550" algn="l"/>
              </a:tabLst>
            </a:pPr>
            <a:r>
              <a:rPr sz="2300" b="1" dirty="0">
                <a:latin typeface="Arial"/>
                <a:cs typeface="Arial"/>
              </a:rPr>
              <a:t>Konfigurasikan alat CI/CD </a:t>
            </a:r>
            <a:r>
              <a:rPr sz="2300" b="1" spc="-10" dirty="0">
                <a:latin typeface="Arial"/>
                <a:cs typeface="Arial"/>
              </a:rPr>
              <a:t>Anda </a:t>
            </a:r>
            <a:r>
              <a:rPr sz="2300" b="1" spc="5" dirty="0">
                <a:latin typeface="Arial"/>
                <a:cs typeface="Arial"/>
              </a:rPr>
              <a:t>untuk </a:t>
            </a:r>
            <a:r>
              <a:rPr sz="2300" b="1" spc="10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mengeksekusi</a:t>
            </a:r>
            <a:r>
              <a:rPr sz="2300" b="1" spc="-4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file</a:t>
            </a:r>
            <a:r>
              <a:rPr sz="2300" b="1" spc="-3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konfigurasi</a:t>
            </a:r>
            <a:r>
              <a:rPr sz="2300" b="1" spc="-6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setiap</a:t>
            </a:r>
            <a:r>
              <a:rPr sz="2300" b="1" spc="-40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kali</a:t>
            </a:r>
            <a:r>
              <a:rPr sz="2300" b="1" spc="-15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ada </a:t>
            </a:r>
            <a:r>
              <a:rPr sz="2300" b="1" spc="-625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perubahan pada kode. </a:t>
            </a:r>
            <a:r>
              <a:rPr sz="2300" b="1" spc="-5" dirty="0">
                <a:latin typeface="Arial"/>
                <a:cs typeface="Arial"/>
              </a:rPr>
              <a:t>Pastikan </a:t>
            </a:r>
            <a:r>
              <a:rPr sz="2300" b="1" spc="5" dirty="0">
                <a:latin typeface="Arial"/>
                <a:cs typeface="Arial"/>
              </a:rPr>
              <a:t>untuk </a:t>
            </a:r>
            <a:r>
              <a:rPr sz="2300" b="1" spc="10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menambahkan</a:t>
            </a:r>
            <a:r>
              <a:rPr sz="2300" b="1" spc="-40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pemicu</a:t>
            </a:r>
            <a:r>
              <a:rPr sz="2300" b="1" spc="-15" dirty="0">
                <a:latin typeface="Arial"/>
                <a:cs typeface="Arial"/>
              </a:rPr>
              <a:t> </a:t>
            </a:r>
            <a:r>
              <a:rPr sz="2300" b="1" spc="5" dirty="0">
                <a:latin typeface="Arial"/>
                <a:cs typeface="Arial"/>
              </a:rPr>
              <a:t>untuk</a:t>
            </a:r>
            <a:r>
              <a:rPr sz="2300" b="1" spc="-7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memicu</a:t>
            </a:r>
            <a:r>
              <a:rPr sz="2300" b="1" spc="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proses </a:t>
            </a:r>
            <a:r>
              <a:rPr sz="2300" b="1" spc="-62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CI/CD, seperti </a:t>
            </a:r>
            <a:r>
              <a:rPr sz="2300" b="1" dirty="0">
                <a:latin typeface="Arial"/>
                <a:cs typeface="Arial"/>
              </a:rPr>
              <a:t>push </a:t>
            </a:r>
            <a:r>
              <a:rPr sz="2300" b="1" spc="-5" dirty="0">
                <a:latin typeface="Arial"/>
                <a:cs typeface="Arial"/>
              </a:rPr>
              <a:t>ke branch tertentu </a:t>
            </a:r>
            <a:r>
              <a:rPr sz="2300" b="1" dirty="0">
                <a:latin typeface="Arial"/>
                <a:cs typeface="Arial"/>
              </a:rPr>
              <a:t>di </a:t>
            </a:r>
            <a:r>
              <a:rPr sz="2300" b="1" spc="5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repositori</a:t>
            </a:r>
            <a:r>
              <a:rPr sz="2300" b="1" spc="-4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git.</a:t>
            </a:r>
            <a:endParaRPr sz="2300">
              <a:latin typeface="Arial"/>
              <a:cs typeface="Arial"/>
            </a:endParaRPr>
          </a:p>
          <a:p>
            <a:pPr marL="12700" marR="178435">
              <a:lnSpc>
                <a:spcPct val="115900"/>
              </a:lnSpc>
              <a:spcBef>
                <a:spcPts val="20"/>
              </a:spcBef>
              <a:buAutoNum type="arabicPeriod" startAt="3"/>
              <a:tabLst>
                <a:tab pos="335915" algn="l"/>
              </a:tabLst>
            </a:pPr>
            <a:r>
              <a:rPr sz="2300" b="1" dirty="0">
                <a:latin typeface="Arial"/>
                <a:cs typeface="Arial"/>
              </a:rPr>
              <a:t>Monitor</a:t>
            </a:r>
            <a:r>
              <a:rPr sz="2300" b="1" spc="-5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proses</a:t>
            </a:r>
            <a:r>
              <a:rPr sz="2300" b="1" spc="-30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CI/CD</a:t>
            </a:r>
            <a:r>
              <a:rPr sz="2300" b="1" spc="-100" dirty="0">
                <a:latin typeface="Arial"/>
                <a:cs typeface="Arial"/>
              </a:rPr>
              <a:t> </a:t>
            </a:r>
            <a:r>
              <a:rPr sz="2300" b="1" spc="-10" dirty="0">
                <a:latin typeface="Arial"/>
                <a:cs typeface="Arial"/>
              </a:rPr>
              <a:t>Anda</a:t>
            </a:r>
            <a:r>
              <a:rPr sz="2300" b="1" spc="15" dirty="0">
                <a:latin typeface="Arial"/>
                <a:cs typeface="Arial"/>
              </a:rPr>
              <a:t> </a:t>
            </a:r>
            <a:r>
              <a:rPr sz="2300" b="1" spc="-10" dirty="0">
                <a:latin typeface="Arial"/>
                <a:cs typeface="Arial"/>
              </a:rPr>
              <a:t>secara</a:t>
            </a:r>
            <a:r>
              <a:rPr sz="2300" b="1" spc="1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teratur </a:t>
            </a:r>
            <a:r>
              <a:rPr sz="2300" b="1" spc="-620" dirty="0">
                <a:latin typeface="Arial"/>
                <a:cs typeface="Arial"/>
              </a:rPr>
              <a:t> </a:t>
            </a:r>
            <a:r>
              <a:rPr sz="2300" b="1" spc="5" dirty="0">
                <a:latin typeface="Arial"/>
                <a:cs typeface="Arial"/>
              </a:rPr>
              <a:t>untuk </a:t>
            </a:r>
            <a:r>
              <a:rPr sz="2300" b="1" spc="-5" dirty="0">
                <a:latin typeface="Arial"/>
                <a:cs typeface="Arial"/>
              </a:rPr>
              <a:t>memastikan </a:t>
            </a:r>
            <a:r>
              <a:rPr sz="2300" b="1" spc="5" dirty="0">
                <a:latin typeface="Arial"/>
                <a:cs typeface="Arial"/>
              </a:rPr>
              <a:t>bahwa </a:t>
            </a:r>
            <a:r>
              <a:rPr sz="2300" b="1" spc="-5" dirty="0">
                <a:latin typeface="Arial"/>
                <a:cs typeface="Arial"/>
              </a:rPr>
              <a:t>semua </a:t>
            </a:r>
            <a:r>
              <a:rPr sz="2300" b="1" dirty="0">
                <a:latin typeface="Arial"/>
                <a:cs typeface="Arial"/>
              </a:rPr>
              <a:t>langkah </a:t>
            </a:r>
            <a:r>
              <a:rPr sz="2300" b="1" spc="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berjalan </a:t>
            </a:r>
            <a:r>
              <a:rPr sz="2300" b="1" dirty="0">
                <a:latin typeface="Arial"/>
                <a:cs typeface="Arial"/>
              </a:rPr>
              <a:t>dengan baik dan tidak ada </a:t>
            </a:r>
            <a:r>
              <a:rPr sz="2300" b="1" spc="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kesalahan atau kegagalan </a:t>
            </a:r>
            <a:r>
              <a:rPr sz="2300" b="1" dirty="0">
                <a:latin typeface="Arial"/>
                <a:cs typeface="Arial"/>
              </a:rPr>
              <a:t>dalam </a:t>
            </a:r>
            <a:r>
              <a:rPr sz="2300" b="1" spc="-5" dirty="0">
                <a:latin typeface="Arial"/>
                <a:cs typeface="Arial"/>
              </a:rPr>
              <a:t>proses </a:t>
            </a:r>
            <a:r>
              <a:rPr sz="2300" b="1" dirty="0">
                <a:latin typeface="Arial"/>
                <a:cs typeface="Arial"/>
              </a:rPr>
              <a:t> pengujian</a:t>
            </a:r>
            <a:r>
              <a:rPr sz="2300" b="1" spc="-65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atau</a:t>
            </a:r>
            <a:r>
              <a:rPr sz="2300" b="1" spc="-10" dirty="0">
                <a:latin typeface="Arial"/>
                <a:cs typeface="Arial"/>
              </a:rPr>
              <a:t> </a:t>
            </a:r>
            <a:r>
              <a:rPr sz="2300" b="1" spc="-5" dirty="0">
                <a:latin typeface="Arial"/>
                <a:cs typeface="Arial"/>
              </a:rPr>
              <a:t>penerapan</a:t>
            </a:r>
            <a:r>
              <a:rPr sz="2300" b="1" spc="-65" dirty="0">
                <a:latin typeface="Arial"/>
                <a:cs typeface="Arial"/>
              </a:rPr>
              <a:t> </a:t>
            </a:r>
            <a:r>
              <a:rPr sz="2300" b="1" dirty="0">
                <a:latin typeface="Arial"/>
                <a:cs typeface="Arial"/>
              </a:rPr>
              <a:t>kode.</a:t>
            </a:r>
            <a:endParaRPr sz="23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5" name="object 5"/>
            <p:cNvSpPr/>
            <p:nvPr/>
          </p:nvSpPr>
          <p:spPr>
            <a:xfrm>
              <a:off x="0" y="0"/>
              <a:ext cx="18288000" cy="10287000"/>
            </a:xfrm>
            <a:custGeom>
              <a:avLst/>
              <a:gdLst/>
              <a:ahLst/>
              <a:cxnLst/>
              <a:rect l="l" t="t" r="r" b="b"/>
              <a:pathLst>
                <a:path w="18288000" h="10287000">
                  <a:moveTo>
                    <a:pt x="920496" y="350012"/>
                  </a:moveTo>
                  <a:lnTo>
                    <a:pt x="918083" y="301269"/>
                  </a:lnTo>
                  <a:lnTo>
                    <a:pt x="910945" y="253339"/>
                  </a:lnTo>
                  <a:lnTo>
                    <a:pt x="899210" y="206565"/>
                  </a:lnTo>
                  <a:lnTo>
                    <a:pt x="883018" y="161251"/>
                  </a:lnTo>
                  <a:lnTo>
                    <a:pt x="862495" y="117729"/>
                  </a:lnTo>
                  <a:lnTo>
                    <a:pt x="837780" y="76327"/>
                  </a:lnTo>
                  <a:lnTo>
                    <a:pt x="809002" y="37350"/>
                  </a:lnTo>
                  <a:lnTo>
                    <a:pt x="776312" y="1143"/>
                  </a:lnTo>
                  <a:lnTo>
                    <a:pt x="775042" y="0"/>
                  </a:lnTo>
                  <a:lnTo>
                    <a:pt x="81419" y="0"/>
                  </a:lnTo>
                  <a:lnTo>
                    <a:pt x="80162" y="1143"/>
                  </a:lnTo>
                  <a:lnTo>
                    <a:pt x="47459" y="37350"/>
                  </a:lnTo>
                  <a:lnTo>
                    <a:pt x="18694" y="76327"/>
                  </a:lnTo>
                  <a:lnTo>
                    <a:pt x="0" y="107645"/>
                  </a:lnTo>
                  <a:lnTo>
                    <a:pt x="0" y="779335"/>
                  </a:lnTo>
                  <a:lnTo>
                    <a:pt x="47459" y="849630"/>
                  </a:lnTo>
                  <a:lnTo>
                    <a:pt x="80162" y="885825"/>
                  </a:lnTo>
                  <a:lnTo>
                    <a:pt x="116268" y="918578"/>
                  </a:lnTo>
                  <a:lnTo>
                    <a:pt x="155130" y="947394"/>
                  </a:lnTo>
                  <a:lnTo>
                    <a:pt x="196443" y="972146"/>
                  </a:lnTo>
                  <a:lnTo>
                    <a:pt x="239852" y="992695"/>
                  </a:lnTo>
                  <a:lnTo>
                    <a:pt x="285076" y="1008913"/>
                  </a:lnTo>
                  <a:lnTo>
                    <a:pt x="331749" y="1020673"/>
                  </a:lnTo>
                  <a:lnTo>
                    <a:pt x="379577" y="1027823"/>
                  </a:lnTo>
                  <a:lnTo>
                    <a:pt x="428244" y="1030224"/>
                  </a:lnTo>
                  <a:lnTo>
                    <a:pt x="476897" y="1027823"/>
                  </a:lnTo>
                  <a:lnTo>
                    <a:pt x="524725" y="1020673"/>
                  </a:lnTo>
                  <a:lnTo>
                    <a:pt x="571398" y="1008913"/>
                  </a:lnTo>
                  <a:lnTo>
                    <a:pt x="616610" y="992695"/>
                  </a:lnTo>
                  <a:lnTo>
                    <a:pt x="660031" y="972146"/>
                  </a:lnTo>
                  <a:lnTo>
                    <a:pt x="701344" y="947394"/>
                  </a:lnTo>
                  <a:lnTo>
                    <a:pt x="740206" y="918578"/>
                  </a:lnTo>
                  <a:lnTo>
                    <a:pt x="776312" y="885825"/>
                  </a:lnTo>
                  <a:lnTo>
                    <a:pt x="809002" y="849630"/>
                  </a:lnTo>
                  <a:lnTo>
                    <a:pt x="837780" y="810653"/>
                  </a:lnTo>
                  <a:lnTo>
                    <a:pt x="862495" y="769251"/>
                  </a:lnTo>
                  <a:lnTo>
                    <a:pt x="883018" y="725728"/>
                  </a:lnTo>
                  <a:lnTo>
                    <a:pt x="899210" y="680415"/>
                  </a:lnTo>
                  <a:lnTo>
                    <a:pt x="910945" y="633641"/>
                  </a:lnTo>
                  <a:lnTo>
                    <a:pt x="918083" y="585711"/>
                  </a:lnTo>
                  <a:lnTo>
                    <a:pt x="920496" y="536956"/>
                  </a:lnTo>
                  <a:lnTo>
                    <a:pt x="920496" y="350012"/>
                  </a:lnTo>
                  <a:close/>
                </a:path>
                <a:path w="18288000" h="10287000">
                  <a:moveTo>
                    <a:pt x="18287988" y="9282760"/>
                  </a:moveTo>
                  <a:lnTo>
                    <a:pt x="18283339" y="9281096"/>
                  </a:lnTo>
                  <a:lnTo>
                    <a:pt x="18236654" y="9269374"/>
                  </a:lnTo>
                  <a:lnTo>
                    <a:pt x="18188826" y="9262237"/>
                  </a:lnTo>
                  <a:lnTo>
                    <a:pt x="18140172" y="9259824"/>
                  </a:lnTo>
                  <a:lnTo>
                    <a:pt x="18091506" y="9262237"/>
                  </a:lnTo>
                  <a:lnTo>
                    <a:pt x="18043678" y="9269374"/>
                  </a:lnTo>
                  <a:lnTo>
                    <a:pt x="17996993" y="9281096"/>
                  </a:lnTo>
                  <a:lnTo>
                    <a:pt x="17951781" y="9297276"/>
                  </a:lnTo>
                  <a:lnTo>
                    <a:pt x="17908347" y="9317787"/>
                  </a:lnTo>
                  <a:lnTo>
                    <a:pt x="17867046" y="9342476"/>
                  </a:lnTo>
                  <a:lnTo>
                    <a:pt x="17828171" y="9371228"/>
                  </a:lnTo>
                  <a:lnTo>
                    <a:pt x="17792065" y="9403905"/>
                  </a:lnTo>
                  <a:lnTo>
                    <a:pt x="17759363" y="9439999"/>
                  </a:lnTo>
                  <a:lnTo>
                    <a:pt x="17730585" y="9478835"/>
                  </a:lnTo>
                  <a:lnTo>
                    <a:pt x="17705870" y="9520110"/>
                  </a:lnTo>
                  <a:lnTo>
                    <a:pt x="17685360" y="9563506"/>
                  </a:lnTo>
                  <a:lnTo>
                    <a:pt x="17669180" y="9608680"/>
                  </a:lnTo>
                  <a:lnTo>
                    <a:pt x="17657458" y="9655340"/>
                  </a:lnTo>
                  <a:lnTo>
                    <a:pt x="17650321" y="9703130"/>
                  </a:lnTo>
                  <a:lnTo>
                    <a:pt x="17647920" y="9751746"/>
                  </a:lnTo>
                  <a:lnTo>
                    <a:pt x="17647920" y="9938321"/>
                  </a:lnTo>
                  <a:lnTo>
                    <a:pt x="17650321" y="9986950"/>
                  </a:lnTo>
                  <a:lnTo>
                    <a:pt x="17657458" y="10034753"/>
                  </a:lnTo>
                  <a:lnTo>
                    <a:pt x="17669180" y="10081400"/>
                  </a:lnTo>
                  <a:lnTo>
                    <a:pt x="17685360" y="10126586"/>
                  </a:lnTo>
                  <a:lnTo>
                    <a:pt x="17705870" y="10169969"/>
                  </a:lnTo>
                  <a:lnTo>
                    <a:pt x="17730585" y="10211257"/>
                  </a:lnTo>
                  <a:lnTo>
                    <a:pt x="17759363" y="10250094"/>
                  </a:lnTo>
                  <a:lnTo>
                    <a:pt x="17792065" y="10286174"/>
                  </a:lnTo>
                  <a:lnTo>
                    <a:pt x="17792967" y="10287000"/>
                  </a:lnTo>
                  <a:lnTo>
                    <a:pt x="18287988" y="10287000"/>
                  </a:lnTo>
                  <a:lnTo>
                    <a:pt x="18287988" y="92827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6719" y="0"/>
              <a:ext cx="5516880" cy="447446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09319" y="234695"/>
              <a:ext cx="4678680" cy="4620768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30551" y="9409176"/>
              <a:ext cx="4434840" cy="877820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625246" y="4736191"/>
            <a:ext cx="6169660" cy="3836035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515"/>
              </a:spcBef>
            </a:pPr>
            <a:r>
              <a:rPr sz="2150" b="1" spc="35" dirty="0">
                <a:latin typeface="Tahoma"/>
                <a:cs typeface="Tahoma"/>
              </a:rPr>
              <a:t>Pengenalan</a:t>
            </a:r>
            <a:r>
              <a:rPr sz="2150" b="1" spc="-90" dirty="0">
                <a:latin typeface="Tahoma"/>
                <a:cs typeface="Tahoma"/>
              </a:rPr>
              <a:t> </a:t>
            </a:r>
            <a:r>
              <a:rPr sz="2150" b="1" spc="-145" dirty="0">
                <a:latin typeface="Tahoma"/>
                <a:cs typeface="Tahoma"/>
              </a:rPr>
              <a:t>CI/CD</a:t>
            </a:r>
            <a:endParaRPr sz="2150">
              <a:latin typeface="Tahoma"/>
              <a:cs typeface="Tahoma"/>
            </a:endParaRPr>
          </a:p>
          <a:p>
            <a:pPr marL="12065" marR="5080" algn="ctr">
              <a:lnSpc>
                <a:spcPct val="116300"/>
              </a:lnSpc>
            </a:pPr>
            <a:r>
              <a:rPr sz="2150" b="1" spc="-50" dirty="0">
                <a:latin typeface="Tahoma"/>
                <a:cs typeface="Tahoma"/>
              </a:rPr>
              <a:t>C</a:t>
            </a:r>
            <a:r>
              <a:rPr sz="2150" b="1" spc="40" dirty="0">
                <a:latin typeface="Tahoma"/>
                <a:cs typeface="Tahoma"/>
              </a:rPr>
              <a:t>o</a:t>
            </a:r>
            <a:r>
              <a:rPr sz="2150" b="1" spc="60" dirty="0">
                <a:latin typeface="Tahoma"/>
                <a:cs typeface="Tahoma"/>
              </a:rPr>
              <a:t>n</a:t>
            </a:r>
            <a:r>
              <a:rPr sz="2150" b="1" spc="85" dirty="0">
                <a:latin typeface="Tahoma"/>
                <a:cs typeface="Tahoma"/>
              </a:rPr>
              <a:t>t</a:t>
            </a:r>
            <a:r>
              <a:rPr sz="2150" b="1" spc="40" dirty="0">
                <a:latin typeface="Tahoma"/>
                <a:cs typeface="Tahoma"/>
              </a:rPr>
              <a:t>i</a:t>
            </a:r>
            <a:r>
              <a:rPr sz="2150" b="1" spc="60" dirty="0">
                <a:latin typeface="Tahoma"/>
                <a:cs typeface="Tahoma"/>
              </a:rPr>
              <a:t>nu</a:t>
            </a:r>
            <a:r>
              <a:rPr sz="2150" b="1" spc="40" dirty="0">
                <a:latin typeface="Tahoma"/>
                <a:cs typeface="Tahoma"/>
              </a:rPr>
              <a:t>o</a:t>
            </a:r>
            <a:r>
              <a:rPr sz="2150" b="1" spc="60" dirty="0">
                <a:latin typeface="Tahoma"/>
                <a:cs typeface="Tahoma"/>
              </a:rPr>
              <a:t>u</a:t>
            </a:r>
            <a:r>
              <a:rPr sz="2150" b="1" spc="45" dirty="0">
                <a:latin typeface="Tahoma"/>
                <a:cs typeface="Tahoma"/>
              </a:rPr>
              <a:t>s</a:t>
            </a:r>
            <a:r>
              <a:rPr sz="2150" b="1" spc="10" dirty="0">
                <a:latin typeface="Tahoma"/>
                <a:cs typeface="Tahoma"/>
              </a:rPr>
              <a:t> </a:t>
            </a:r>
            <a:r>
              <a:rPr sz="2150" b="1" spc="-300" dirty="0">
                <a:latin typeface="Tahoma"/>
                <a:cs typeface="Tahoma"/>
              </a:rPr>
              <a:t>I</a:t>
            </a:r>
            <a:r>
              <a:rPr sz="2150" b="1" spc="60" dirty="0">
                <a:latin typeface="Tahoma"/>
                <a:cs typeface="Tahoma"/>
              </a:rPr>
              <a:t>n</a:t>
            </a:r>
            <a:r>
              <a:rPr sz="2150" b="1" spc="85" dirty="0">
                <a:latin typeface="Tahoma"/>
                <a:cs typeface="Tahoma"/>
              </a:rPr>
              <a:t>t</a:t>
            </a:r>
            <a:r>
              <a:rPr sz="2150" b="1" spc="65" dirty="0">
                <a:latin typeface="Tahoma"/>
                <a:cs typeface="Tahoma"/>
              </a:rPr>
              <a:t>e</a:t>
            </a:r>
            <a:r>
              <a:rPr sz="2150" b="1" spc="-40" dirty="0">
                <a:latin typeface="Tahoma"/>
                <a:cs typeface="Tahoma"/>
              </a:rPr>
              <a:t>g</a:t>
            </a:r>
            <a:r>
              <a:rPr sz="2150" b="1" spc="50" dirty="0">
                <a:latin typeface="Tahoma"/>
                <a:cs typeface="Tahoma"/>
              </a:rPr>
              <a:t>r</a:t>
            </a:r>
            <a:r>
              <a:rPr sz="2150" b="1" spc="70" dirty="0">
                <a:latin typeface="Tahoma"/>
                <a:cs typeface="Tahoma"/>
              </a:rPr>
              <a:t>a</a:t>
            </a:r>
            <a:r>
              <a:rPr sz="2150" b="1" spc="85" dirty="0">
                <a:latin typeface="Tahoma"/>
                <a:cs typeface="Tahoma"/>
              </a:rPr>
              <a:t>t</a:t>
            </a:r>
            <a:r>
              <a:rPr sz="2150" b="1" spc="40" dirty="0">
                <a:latin typeface="Tahoma"/>
                <a:cs typeface="Tahoma"/>
              </a:rPr>
              <a:t>io</a:t>
            </a:r>
            <a:r>
              <a:rPr sz="2150" b="1" spc="70" dirty="0">
                <a:latin typeface="Tahoma"/>
                <a:cs typeface="Tahoma"/>
              </a:rPr>
              <a:t>n</a:t>
            </a:r>
            <a:r>
              <a:rPr sz="2150" b="1" spc="-20" dirty="0">
                <a:latin typeface="Tahoma"/>
                <a:cs typeface="Tahoma"/>
              </a:rPr>
              <a:t> </a:t>
            </a:r>
            <a:r>
              <a:rPr sz="2150" b="1" spc="-215" dirty="0">
                <a:latin typeface="Tahoma"/>
                <a:cs typeface="Tahoma"/>
              </a:rPr>
              <a:t>(</a:t>
            </a:r>
            <a:r>
              <a:rPr sz="2150" b="1" spc="-50" dirty="0">
                <a:latin typeface="Tahoma"/>
                <a:cs typeface="Tahoma"/>
              </a:rPr>
              <a:t>C</a:t>
            </a:r>
            <a:r>
              <a:rPr sz="2150" b="1" spc="-300" dirty="0">
                <a:latin typeface="Tahoma"/>
                <a:cs typeface="Tahoma"/>
              </a:rPr>
              <a:t>I</a:t>
            </a:r>
            <a:r>
              <a:rPr sz="2150" b="1" spc="-204" dirty="0">
                <a:latin typeface="Tahoma"/>
                <a:cs typeface="Tahoma"/>
              </a:rPr>
              <a:t>)</a:t>
            </a:r>
            <a:r>
              <a:rPr sz="2150" b="1" spc="-45" dirty="0">
                <a:latin typeface="Tahoma"/>
                <a:cs typeface="Tahoma"/>
              </a:rPr>
              <a:t> </a:t>
            </a:r>
            <a:r>
              <a:rPr sz="2150" b="1" spc="50" dirty="0">
                <a:latin typeface="Tahoma"/>
                <a:cs typeface="Tahoma"/>
              </a:rPr>
              <a:t>da</a:t>
            </a:r>
            <a:r>
              <a:rPr sz="2150" b="1" spc="55" dirty="0">
                <a:latin typeface="Tahoma"/>
                <a:cs typeface="Tahoma"/>
              </a:rPr>
              <a:t>n</a:t>
            </a:r>
            <a:r>
              <a:rPr sz="2150" b="1" spc="-90" dirty="0">
                <a:latin typeface="Tahoma"/>
                <a:cs typeface="Tahoma"/>
              </a:rPr>
              <a:t> </a:t>
            </a:r>
            <a:r>
              <a:rPr sz="2150" b="1" spc="-50" dirty="0">
                <a:latin typeface="Tahoma"/>
                <a:cs typeface="Tahoma"/>
              </a:rPr>
              <a:t>C</a:t>
            </a:r>
            <a:r>
              <a:rPr sz="2150" b="1" spc="40" dirty="0">
                <a:latin typeface="Tahoma"/>
                <a:cs typeface="Tahoma"/>
              </a:rPr>
              <a:t>o</a:t>
            </a:r>
            <a:r>
              <a:rPr sz="2150" b="1" spc="60" dirty="0">
                <a:latin typeface="Tahoma"/>
                <a:cs typeface="Tahoma"/>
              </a:rPr>
              <a:t>n</a:t>
            </a:r>
            <a:r>
              <a:rPr sz="2150" b="1" spc="85" dirty="0">
                <a:latin typeface="Tahoma"/>
                <a:cs typeface="Tahoma"/>
              </a:rPr>
              <a:t>t</a:t>
            </a:r>
            <a:r>
              <a:rPr sz="2150" b="1" spc="40" dirty="0">
                <a:latin typeface="Tahoma"/>
                <a:cs typeface="Tahoma"/>
              </a:rPr>
              <a:t>i</a:t>
            </a:r>
            <a:r>
              <a:rPr sz="2150" b="1" spc="60" dirty="0">
                <a:latin typeface="Tahoma"/>
                <a:cs typeface="Tahoma"/>
              </a:rPr>
              <a:t>nu</a:t>
            </a:r>
            <a:r>
              <a:rPr sz="2150" b="1" spc="40" dirty="0">
                <a:latin typeface="Tahoma"/>
                <a:cs typeface="Tahoma"/>
              </a:rPr>
              <a:t>o</a:t>
            </a:r>
            <a:r>
              <a:rPr sz="2150" b="1" spc="60" dirty="0">
                <a:latin typeface="Tahoma"/>
                <a:cs typeface="Tahoma"/>
              </a:rPr>
              <a:t>u</a:t>
            </a:r>
            <a:r>
              <a:rPr sz="2150" b="1" spc="30" dirty="0">
                <a:latin typeface="Tahoma"/>
                <a:cs typeface="Tahoma"/>
              </a:rPr>
              <a:t>s  </a:t>
            </a:r>
            <a:r>
              <a:rPr sz="2150" b="1" spc="5" dirty="0">
                <a:latin typeface="Tahoma"/>
                <a:cs typeface="Tahoma"/>
              </a:rPr>
              <a:t>D</a:t>
            </a:r>
            <a:r>
              <a:rPr sz="2150" b="1" spc="15" dirty="0">
                <a:latin typeface="Tahoma"/>
                <a:cs typeface="Tahoma"/>
              </a:rPr>
              <a:t>e</a:t>
            </a:r>
            <a:r>
              <a:rPr sz="2150" b="1" spc="50" dirty="0">
                <a:latin typeface="Tahoma"/>
                <a:cs typeface="Tahoma"/>
              </a:rPr>
              <a:t>ploy</a:t>
            </a:r>
            <a:r>
              <a:rPr sz="2150" b="1" spc="105" dirty="0">
                <a:latin typeface="Tahoma"/>
                <a:cs typeface="Tahoma"/>
              </a:rPr>
              <a:t>m</a:t>
            </a:r>
            <a:r>
              <a:rPr sz="2150" b="1" spc="60" dirty="0">
                <a:latin typeface="Tahoma"/>
                <a:cs typeface="Tahoma"/>
              </a:rPr>
              <a:t>e</a:t>
            </a:r>
            <a:r>
              <a:rPr sz="2150" b="1" spc="85" dirty="0">
                <a:latin typeface="Tahoma"/>
                <a:cs typeface="Tahoma"/>
              </a:rPr>
              <a:t>nt</a:t>
            </a:r>
            <a:r>
              <a:rPr sz="2150" b="1" spc="-45" dirty="0">
                <a:latin typeface="Tahoma"/>
                <a:cs typeface="Tahoma"/>
              </a:rPr>
              <a:t> </a:t>
            </a:r>
            <a:r>
              <a:rPr sz="2150" b="1" spc="-95" dirty="0">
                <a:latin typeface="Tahoma"/>
                <a:cs typeface="Tahoma"/>
              </a:rPr>
              <a:t>(</a:t>
            </a:r>
            <a:r>
              <a:rPr sz="2150" b="1" spc="-155" dirty="0">
                <a:latin typeface="Tahoma"/>
                <a:cs typeface="Tahoma"/>
              </a:rPr>
              <a:t>C</a:t>
            </a:r>
            <a:r>
              <a:rPr sz="2150" b="1" spc="-125" dirty="0">
                <a:latin typeface="Tahoma"/>
                <a:cs typeface="Tahoma"/>
              </a:rPr>
              <a:t>D)</a:t>
            </a:r>
            <a:r>
              <a:rPr sz="2150" b="1" spc="-60" dirty="0">
                <a:latin typeface="Tahoma"/>
                <a:cs typeface="Tahoma"/>
              </a:rPr>
              <a:t> </a:t>
            </a:r>
            <a:r>
              <a:rPr sz="2150" b="1" spc="45" dirty="0">
                <a:latin typeface="Tahoma"/>
                <a:cs typeface="Tahoma"/>
              </a:rPr>
              <a:t>ad</a:t>
            </a:r>
            <a:r>
              <a:rPr sz="2150" b="1" spc="50" dirty="0">
                <a:latin typeface="Tahoma"/>
                <a:cs typeface="Tahoma"/>
              </a:rPr>
              <a:t>a</a:t>
            </a:r>
            <a:r>
              <a:rPr sz="2150" b="1" spc="45" dirty="0">
                <a:latin typeface="Tahoma"/>
                <a:cs typeface="Tahoma"/>
              </a:rPr>
              <a:t>la</a:t>
            </a:r>
            <a:r>
              <a:rPr sz="2150" b="1" spc="70" dirty="0">
                <a:latin typeface="Tahoma"/>
                <a:cs typeface="Tahoma"/>
              </a:rPr>
              <a:t>h</a:t>
            </a:r>
            <a:r>
              <a:rPr sz="2150" b="1" spc="-35" dirty="0">
                <a:latin typeface="Tahoma"/>
                <a:cs typeface="Tahoma"/>
              </a:rPr>
              <a:t> </a:t>
            </a:r>
            <a:r>
              <a:rPr sz="2150" b="1" spc="100" dirty="0">
                <a:latin typeface="Tahoma"/>
                <a:cs typeface="Tahoma"/>
              </a:rPr>
              <a:t>m</a:t>
            </a:r>
            <a:r>
              <a:rPr sz="2150" b="1" spc="70" dirty="0">
                <a:latin typeface="Tahoma"/>
                <a:cs typeface="Tahoma"/>
              </a:rPr>
              <a:t>e</a:t>
            </a:r>
            <a:r>
              <a:rPr sz="2150" b="1" spc="90" dirty="0">
                <a:latin typeface="Tahoma"/>
                <a:cs typeface="Tahoma"/>
              </a:rPr>
              <a:t>t</a:t>
            </a:r>
            <a:r>
              <a:rPr sz="2150" b="1" spc="30" dirty="0">
                <a:latin typeface="Tahoma"/>
                <a:cs typeface="Tahoma"/>
              </a:rPr>
              <a:t>ode  </a:t>
            </a:r>
            <a:r>
              <a:rPr sz="2150" b="1" spc="45" dirty="0">
                <a:latin typeface="Tahoma"/>
                <a:cs typeface="Tahoma"/>
              </a:rPr>
              <a:t>pengembangan </a:t>
            </a:r>
            <a:r>
              <a:rPr sz="2150" b="1" spc="55" dirty="0">
                <a:latin typeface="Tahoma"/>
                <a:cs typeface="Tahoma"/>
              </a:rPr>
              <a:t>perangkat </a:t>
            </a:r>
            <a:r>
              <a:rPr sz="2150" b="1" spc="65" dirty="0">
                <a:latin typeface="Tahoma"/>
                <a:cs typeface="Tahoma"/>
              </a:rPr>
              <a:t>lunak </a:t>
            </a:r>
            <a:r>
              <a:rPr sz="2150" b="1" spc="35" dirty="0">
                <a:latin typeface="Tahoma"/>
                <a:cs typeface="Tahoma"/>
              </a:rPr>
              <a:t>yang </a:t>
            </a:r>
            <a:r>
              <a:rPr sz="2150" b="1" spc="40" dirty="0">
                <a:latin typeface="Tahoma"/>
                <a:cs typeface="Tahoma"/>
              </a:rPr>
              <a:t> </a:t>
            </a:r>
            <a:r>
              <a:rPr sz="2150" b="1" spc="65" dirty="0">
                <a:latin typeface="Tahoma"/>
                <a:cs typeface="Tahoma"/>
              </a:rPr>
              <a:t>melibatkan </a:t>
            </a:r>
            <a:r>
              <a:rPr sz="2150" b="1" spc="55" dirty="0">
                <a:latin typeface="Tahoma"/>
                <a:cs typeface="Tahoma"/>
              </a:rPr>
              <a:t>otomatisasi </a:t>
            </a:r>
            <a:r>
              <a:rPr sz="2150" b="1" spc="45" dirty="0">
                <a:latin typeface="Tahoma"/>
                <a:cs typeface="Tahoma"/>
              </a:rPr>
              <a:t>proses </a:t>
            </a:r>
            <a:r>
              <a:rPr sz="2150" b="1" spc="25" dirty="0">
                <a:latin typeface="Tahoma"/>
                <a:cs typeface="Tahoma"/>
              </a:rPr>
              <a:t>pengujian </a:t>
            </a:r>
            <a:r>
              <a:rPr sz="2150" b="1" spc="30" dirty="0">
                <a:latin typeface="Tahoma"/>
                <a:cs typeface="Tahoma"/>
              </a:rPr>
              <a:t> </a:t>
            </a:r>
            <a:r>
              <a:rPr sz="2150" b="1" spc="50" dirty="0">
                <a:latin typeface="Tahoma"/>
                <a:cs typeface="Tahoma"/>
              </a:rPr>
              <a:t>dan pengiriman </a:t>
            </a:r>
            <a:r>
              <a:rPr sz="2150" b="1" spc="40" dirty="0">
                <a:latin typeface="Tahoma"/>
                <a:cs typeface="Tahoma"/>
              </a:rPr>
              <a:t>kode. </a:t>
            </a:r>
            <a:r>
              <a:rPr sz="2150" b="1" spc="-145" dirty="0">
                <a:latin typeface="Tahoma"/>
                <a:cs typeface="Tahoma"/>
              </a:rPr>
              <a:t>CI/CD </a:t>
            </a:r>
            <a:r>
              <a:rPr sz="2150" b="1" spc="-140" dirty="0">
                <a:latin typeface="Tahoma"/>
                <a:cs typeface="Tahoma"/>
              </a:rPr>
              <a:t> </a:t>
            </a:r>
            <a:r>
              <a:rPr sz="2150" b="1" spc="65" dirty="0">
                <a:latin typeface="Tahoma"/>
                <a:cs typeface="Tahoma"/>
              </a:rPr>
              <a:t>memungkinkan </a:t>
            </a:r>
            <a:r>
              <a:rPr sz="2150" b="1" spc="80" dirty="0">
                <a:latin typeface="Tahoma"/>
                <a:cs typeface="Tahoma"/>
              </a:rPr>
              <a:t>tim </a:t>
            </a:r>
            <a:r>
              <a:rPr sz="2150" b="1" spc="40" dirty="0">
                <a:latin typeface="Tahoma"/>
                <a:cs typeface="Tahoma"/>
              </a:rPr>
              <a:t>pengembang </a:t>
            </a:r>
            <a:r>
              <a:rPr sz="2150" b="1" spc="75" dirty="0">
                <a:latin typeface="Tahoma"/>
                <a:cs typeface="Tahoma"/>
              </a:rPr>
              <a:t>untuk </a:t>
            </a:r>
            <a:r>
              <a:rPr sz="2150" b="1" spc="80" dirty="0">
                <a:latin typeface="Tahoma"/>
                <a:cs typeface="Tahoma"/>
              </a:rPr>
              <a:t> </a:t>
            </a:r>
            <a:r>
              <a:rPr sz="2150" b="1" spc="30" dirty="0">
                <a:latin typeface="Tahoma"/>
                <a:cs typeface="Tahoma"/>
              </a:rPr>
              <a:t>menguji </a:t>
            </a:r>
            <a:r>
              <a:rPr sz="2150" b="1" spc="50" dirty="0">
                <a:latin typeface="Tahoma"/>
                <a:cs typeface="Tahoma"/>
              </a:rPr>
              <a:t>dan </a:t>
            </a:r>
            <a:r>
              <a:rPr sz="2150" b="1" spc="65" dirty="0">
                <a:latin typeface="Tahoma"/>
                <a:cs typeface="Tahoma"/>
              </a:rPr>
              <a:t>memperbarui </a:t>
            </a:r>
            <a:r>
              <a:rPr sz="2150" b="1" spc="60" dirty="0">
                <a:latin typeface="Tahoma"/>
                <a:cs typeface="Tahoma"/>
              </a:rPr>
              <a:t>kode </a:t>
            </a:r>
            <a:r>
              <a:rPr sz="2150" b="1" spc="50" dirty="0">
                <a:latin typeface="Tahoma"/>
                <a:cs typeface="Tahoma"/>
              </a:rPr>
              <a:t>secara </a:t>
            </a:r>
            <a:r>
              <a:rPr sz="2150" b="1" spc="55" dirty="0">
                <a:latin typeface="Tahoma"/>
                <a:cs typeface="Tahoma"/>
              </a:rPr>
              <a:t> cepat </a:t>
            </a:r>
            <a:r>
              <a:rPr sz="2150" b="1" spc="50" dirty="0">
                <a:latin typeface="Tahoma"/>
                <a:cs typeface="Tahoma"/>
              </a:rPr>
              <a:t>dan </a:t>
            </a:r>
            <a:r>
              <a:rPr sz="2150" b="1" spc="45" dirty="0">
                <a:latin typeface="Tahoma"/>
                <a:cs typeface="Tahoma"/>
              </a:rPr>
              <a:t>efisien, </a:t>
            </a:r>
            <a:r>
              <a:rPr sz="2150" b="1" spc="30" dirty="0">
                <a:latin typeface="Tahoma"/>
                <a:cs typeface="Tahoma"/>
              </a:rPr>
              <a:t>sehingga </a:t>
            </a:r>
            <a:r>
              <a:rPr sz="2150" b="1" spc="65" dirty="0">
                <a:latin typeface="Tahoma"/>
                <a:cs typeface="Tahoma"/>
              </a:rPr>
              <a:t>mempercepat </a:t>
            </a:r>
            <a:r>
              <a:rPr sz="2150" b="1" spc="70" dirty="0">
                <a:latin typeface="Tahoma"/>
                <a:cs typeface="Tahoma"/>
              </a:rPr>
              <a:t> </a:t>
            </a:r>
            <a:r>
              <a:rPr sz="2150" b="1" spc="75" dirty="0">
                <a:latin typeface="Tahoma"/>
                <a:cs typeface="Tahoma"/>
              </a:rPr>
              <a:t>waktu</a:t>
            </a:r>
            <a:r>
              <a:rPr sz="2150" b="1" spc="-45" dirty="0">
                <a:latin typeface="Tahoma"/>
                <a:cs typeface="Tahoma"/>
              </a:rPr>
              <a:t> </a:t>
            </a:r>
            <a:r>
              <a:rPr sz="2150" b="1" spc="45" dirty="0">
                <a:latin typeface="Tahoma"/>
                <a:cs typeface="Tahoma"/>
              </a:rPr>
              <a:t>rilis</a:t>
            </a:r>
            <a:r>
              <a:rPr sz="2150" b="1" spc="-60" dirty="0">
                <a:latin typeface="Tahoma"/>
                <a:cs typeface="Tahoma"/>
              </a:rPr>
              <a:t> </a:t>
            </a:r>
            <a:r>
              <a:rPr sz="2150" b="1" spc="40" dirty="0">
                <a:latin typeface="Tahoma"/>
                <a:cs typeface="Tahoma"/>
              </a:rPr>
              <a:t>produk.</a:t>
            </a:r>
            <a:endParaRPr sz="21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07965" y="498170"/>
            <a:ext cx="876427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/>
              <a:t>Contoh</a:t>
            </a:r>
            <a:r>
              <a:rPr sz="3600" spc="-100" dirty="0"/>
              <a:t> </a:t>
            </a:r>
            <a:r>
              <a:rPr sz="3600" spc="-5" dirty="0"/>
              <a:t>Konfigurasi</a:t>
            </a:r>
            <a:r>
              <a:rPr sz="3600" spc="-70" dirty="0"/>
              <a:t> </a:t>
            </a:r>
            <a:r>
              <a:rPr sz="3600" spc="-5" dirty="0"/>
              <a:t>CI/CD</a:t>
            </a:r>
            <a:r>
              <a:rPr sz="3600" spc="-50" dirty="0"/>
              <a:t> </a:t>
            </a:r>
            <a:r>
              <a:rPr sz="3600" dirty="0"/>
              <a:t>dalam</a:t>
            </a:r>
            <a:r>
              <a:rPr sz="3600" spc="-45" dirty="0"/>
              <a:t> </a:t>
            </a:r>
            <a:r>
              <a:rPr sz="3600" dirty="0"/>
              <a:t>Python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433527" y="3410865"/>
            <a:ext cx="3432810" cy="379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84885" marR="979169" algn="ctr">
              <a:lnSpc>
                <a:spcPct val="118900"/>
              </a:lnSpc>
              <a:spcBef>
                <a:spcPts val="100"/>
              </a:spcBef>
            </a:pPr>
            <a:r>
              <a:rPr sz="1900" b="1" spc="-5" dirty="0">
                <a:latin typeface="Tahoma"/>
                <a:cs typeface="Tahoma"/>
              </a:rPr>
              <a:t>Pe</a:t>
            </a:r>
            <a:r>
              <a:rPr sz="1900" b="1" spc="15" dirty="0">
                <a:latin typeface="Tahoma"/>
                <a:cs typeface="Tahoma"/>
              </a:rPr>
              <a:t>ng</a:t>
            </a:r>
            <a:r>
              <a:rPr sz="1900" b="1" spc="20" dirty="0">
                <a:latin typeface="Tahoma"/>
                <a:cs typeface="Tahoma"/>
              </a:rPr>
              <a:t>e</a:t>
            </a:r>
            <a:r>
              <a:rPr sz="1900" b="1" spc="55" dirty="0">
                <a:latin typeface="Tahoma"/>
                <a:cs typeface="Tahoma"/>
              </a:rPr>
              <a:t>na</a:t>
            </a:r>
            <a:r>
              <a:rPr sz="1900" b="1" spc="30" dirty="0">
                <a:latin typeface="Tahoma"/>
                <a:cs typeface="Tahoma"/>
              </a:rPr>
              <a:t>lan  </a:t>
            </a:r>
            <a:r>
              <a:rPr sz="1900" b="1" spc="35" dirty="0">
                <a:latin typeface="Tahoma"/>
                <a:cs typeface="Tahoma"/>
              </a:rPr>
              <a:t>Continuous</a:t>
            </a:r>
            <a:endParaRPr sz="190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409"/>
              </a:spcBef>
            </a:pPr>
            <a:r>
              <a:rPr sz="1900" b="1" spc="10" dirty="0">
                <a:latin typeface="Tahoma"/>
                <a:cs typeface="Tahoma"/>
              </a:rPr>
              <a:t>Integration/Continuous</a:t>
            </a:r>
            <a:endParaRPr sz="1900">
              <a:latin typeface="Tahoma"/>
              <a:cs typeface="Tahoma"/>
            </a:endParaRPr>
          </a:p>
          <a:p>
            <a:pPr marL="12700" marR="5080" indent="635" algn="ctr">
              <a:lnSpc>
                <a:spcPct val="118400"/>
              </a:lnSpc>
              <a:spcBef>
                <a:spcPts val="15"/>
              </a:spcBef>
            </a:pPr>
            <a:r>
              <a:rPr sz="1900" b="1" spc="-5" dirty="0">
                <a:latin typeface="Tahoma"/>
                <a:cs typeface="Tahoma"/>
              </a:rPr>
              <a:t>D</a:t>
            </a:r>
            <a:r>
              <a:rPr sz="1900" b="1" dirty="0">
                <a:latin typeface="Tahoma"/>
                <a:cs typeface="Tahoma"/>
              </a:rPr>
              <a:t>e</a:t>
            </a:r>
            <a:r>
              <a:rPr sz="1900" b="1" spc="35" dirty="0">
                <a:latin typeface="Tahoma"/>
                <a:cs typeface="Tahoma"/>
              </a:rPr>
              <a:t>pl</a:t>
            </a:r>
            <a:r>
              <a:rPr sz="1900" b="1" spc="25" dirty="0">
                <a:latin typeface="Tahoma"/>
                <a:cs typeface="Tahoma"/>
              </a:rPr>
              <a:t>o</a:t>
            </a:r>
            <a:r>
              <a:rPr sz="1900" b="1" spc="65" dirty="0">
                <a:latin typeface="Tahoma"/>
                <a:cs typeface="Tahoma"/>
              </a:rPr>
              <a:t>yment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-195" dirty="0">
                <a:latin typeface="Tahoma"/>
                <a:cs typeface="Tahoma"/>
              </a:rPr>
              <a:t>(</a:t>
            </a:r>
            <a:r>
              <a:rPr sz="1900" b="1" spc="-50" dirty="0">
                <a:latin typeface="Tahoma"/>
                <a:cs typeface="Tahoma"/>
              </a:rPr>
              <a:t>C</a:t>
            </a:r>
            <a:r>
              <a:rPr sz="1900" b="1" spc="-254" dirty="0">
                <a:latin typeface="Tahoma"/>
                <a:cs typeface="Tahoma"/>
              </a:rPr>
              <a:t>I</a:t>
            </a:r>
            <a:r>
              <a:rPr sz="1900" b="1" spc="-135" dirty="0">
                <a:latin typeface="Tahoma"/>
                <a:cs typeface="Tahoma"/>
              </a:rPr>
              <a:t>/CD)</a:t>
            </a:r>
            <a:r>
              <a:rPr sz="1900" b="1" spc="-4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ada</a:t>
            </a:r>
            <a:r>
              <a:rPr sz="1900" b="1" spc="20" dirty="0">
                <a:latin typeface="Tahoma"/>
                <a:cs typeface="Tahoma"/>
              </a:rPr>
              <a:t>l</a:t>
            </a:r>
            <a:r>
              <a:rPr sz="1900" b="1" spc="30" dirty="0">
                <a:latin typeface="Tahoma"/>
                <a:cs typeface="Tahoma"/>
              </a:rPr>
              <a:t>ah  metodologi</a:t>
            </a:r>
            <a:r>
              <a:rPr sz="1900" b="1" spc="-4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pengembangan </a:t>
            </a:r>
            <a:r>
              <a:rPr sz="1900" b="1" spc="-545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perangkat </a:t>
            </a:r>
            <a:r>
              <a:rPr sz="1900" b="1" spc="60" dirty="0">
                <a:latin typeface="Tahoma"/>
                <a:cs typeface="Tahoma"/>
              </a:rPr>
              <a:t>lunak </a:t>
            </a:r>
            <a:r>
              <a:rPr sz="1900" b="1" spc="35" dirty="0">
                <a:latin typeface="Tahoma"/>
                <a:cs typeface="Tahoma"/>
              </a:rPr>
              <a:t>di </a:t>
            </a:r>
            <a:r>
              <a:rPr sz="1900" b="1" spc="55" dirty="0">
                <a:latin typeface="Tahoma"/>
                <a:cs typeface="Tahoma"/>
              </a:rPr>
              <a:t>mana </a:t>
            </a:r>
            <a:r>
              <a:rPr sz="1900" b="1" spc="6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kode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yang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baru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ditulis</a:t>
            </a:r>
            <a:r>
              <a:rPr sz="1900" b="1" spc="-90" dirty="0">
                <a:latin typeface="Tahoma"/>
                <a:cs typeface="Tahoma"/>
              </a:rPr>
              <a:t> </a:t>
            </a:r>
            <a:r>
              <a:rPr sz="1900" b="1" spc="15" dirty="0">
                <a:latin typeface="Tahoma"/>
                <a:cs typeface="Tahoma"/>
              </a:rPr>
              <a:t>diuji </a:t>
            </a:r>
            <a:r>
              <a:rPr sz="1900" b="1" spc="-54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secara </a:t>
            </a:r>
            <a:r>
              <a:rPr sz="1900" b="1" spc="50" dirty="0">
                <a:latin typeface="Tahoma"/>
                <a:cs typeface="Tahoma"/>
              </a:rPr>
              <a:t>otomatis </a:t>
            </a:r>
            <a:r>
              <a:rPr sz="1900" b="1" spc="35" dirty="0">
                <a:latin typeface="Tahoma"/>
                <a:cs typeface="Tahoma"/>
              </a:rPr>
              <a:t>dan </a:t>
            </a:r>
            <a:r>
              <a:rPr sz="1900" b="1" spc="40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kemudian </a:t>
            </a:r>
            <a:r>
              <a:rPr sz="1900" b="1" spc="45" dirty="0">
                <a:latin typeface="Tahoma"/>
                <a:cs typeface="Tahoma"/>
              </a:rPr>
              <a:t>diintegrasikan </a:t>
            </a:r>
            <a:r>
              <a:rPr sz="1900" b="1" spc="50" dirty="0">
                <a:latin typeface="Tahoma"/>
                <a:cs typeface="Tahoma"/>
              </a:rPr>
              <a:t> </a:t>
            </a:r>
            <a:r>
              <a:rPr sz="1900" b="1" spc="70" dirty="0">
                <a:latin typeface="Tahoma"/>
                <a:cs typeface="Tahoma"/>
              </a:rPr>
              <a:t>ke </a:t>
            </a:r>
            <a:r>
              <a:rPr sz="1900" b="1" spc="45" dirty="0">
                <a:latin typeface="Tahoma"/>
                <a:cs typeface="Tahoma"/>
              </a:rPr>
              <a:t>dalam kode </a:t>
            </a:r>
            <a:r>
              <a:rPr sz="1900" b="1" spc="25" dirty="0">
                <a:latin typeface="Tahoma"/>
                <a:cs typeface="Tahoma"/>
              </a:rPr>
              <a:t>yang </a:t>
            </a:r>
            <a:r>
              <a:rPr sz="1900" b="1" spc="30" dirty="0">
                <a:latin typeface="Tahoma"/>
                <a:cs typeface="Tahoma"/>
              </a:rPr>
              <a:t>ada </a:t>
            </a:r>
            <a:r>
              <a:rPr sz="1900" b="1" spc="35" dirty="0">
                <a:latin typeface="Tahoma"/>
                <a:cs typeface="Tahoma"/>
              </a:rPr>
              <a:t> secara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terus-menerus.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5343" y="7187660"/>
            <a:ext cx="3333750" cy="10534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-4445" algn="ctr">
              <a:lnSpc>
                <a:spcPct val="118500"/>
              </a:lnSpc>
              <a:spcBef>
                <a:spcPts val="90"/>
              </a:spcBef>
            </a:pPr>
            <a:r>
              <a:rPr sz="1900" b="1" spc="-50" dirty="0">
                <a:latin typeface="Tahoma"/>
                <a:cs typeface="Tahoma"/>
              </a:rPr>
              <a:t>C</a:t>
            </a:r>
            <a:r>
              <a:rPr sz="1900" b="1" spc="-254" dirty="0">
                <a:latin typeface="Tahoma"/>
                <a:cs typeface="Tahoma"/>
              </a:rPr>
              <a:t>I</a:t>
            </a:r>
            <a:r>
              <a:rPr sz="1900" b="1" spc="-140" dirty="0">
                <a:latin typeface="Tahoma"/>
                <a:cs typeface="Tahoma"/>
              </a:rPr>
              <a:t>/</a:t>
            </a:r>
            <a:r>
              <a:rPr sz="1900" b="1" spc="-170" dirty="0">
                <a:latin typeface="Tahoma"/>
                <a:cs typeface="Tahoma"/>
              </a:rPr>
              <a:t>C</a:t>
            </a:r>
            <a:r>
              <a:rPr sz="1900" b="1" spc="-50" dirty="0">
                <a:latin typeface="Tahoma"/>
                <a:cs typeface="Tahoma"/>
              </a:rPr>
              <a:t>D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memungkink</a:t>
            </a:r>
            <a:r>
              <a:rPr sz="1900" b="1" spc="40" dirty="0">
                <a:latin typeface="Tahoma"/>
                <a:cs typeface="Tahoma"/>
              </a:rPr>
              <a:t>a</a:t>
            </a:r>
            <a:r>
              <a:rPr sz="1900" b="1" spc="35" dirty="0">
                <a:latin typeface="Tahoma"/>
                <a:cs typeface="Tahoma"/>
              </a:rPr>
              <a:t>n  </a:t>
            </a:r>
            <a:r>
              <a:rPr sz="1900" b="1" spc="25" dirty="0">
                <a:latin typeface="Tahoma"/>
                <a:cs typeface="Tahoma"/>
              </a:rPr>
              <a:t>pengembang </a:t>
            </a:r>
            <a:r>
              <a:rPr sz="1900" b="1" spc="65" dirty="0">
                <a:latin typeface="Tahoma"/>
                <a:cs typeface="Tahoma"/>
              </a:rPr>
              <a:t>untuk </a:t>
            </a:r>
            <a:r>
              <a:rPr sz="1900" b="1" spc="70" dirty="0">
                <a:latin typeface="Tahoma"/>
                <a:cs typeface="Tahoma"/>
              </a:rPr>
              <a:t> </a:t>
            </a:r>
            <a:r>
              <a:rPr sz="1900" b="1" spc="60" dirty="0">
                <a:latin typeface="Tahoma"/>
                <a:cs typeface="Tahoma"/>
              </a:rPr>
              <a:t>memastikan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bahwa</a:t>
            </a:r>
            <a:r>
              <a:rPr sz="1900" b="1" spc="-8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setiap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88391" y="8211911"/>
            <a:ext cx="3327400" cy="715645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35"/>
              </a:spcBef>
            </a:pPr>
            <a:r>
              <a:rPr sz="1900" b="1" spc="40" dirty="0">
                <a:latin typeface="Tahoma"/>
                <a:cs typeface="Tahoma"/>
              </a:rPr>
              <a:t>perubahan</a:t>
            </a:r>
            <a:r>
              <a:rPr sz="1900" b="1" spc="-4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kode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berfungsi</a:t>
            </a:r>
            <a:endParaRPr sz="190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1900" b="1" spc="25" dirty="0">
                <a:latin typeface="Tahoma"/>
                <a:cs typeface="Tahoma"/>
              </a:rPr>
              <a:t>dengan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benar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sebelum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38631" y="8899111"/>
            <a:ext cx="2822575" cy="714375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1900" b="1" spc="50" dirty="0">
                <a:latin typeface="Tahoma"/>
                <a:cs typeface="Tahoma"/>
              </a:rPr>
              <a:t>diimplementasikan</a:t>
            </a:r>
            <a:r>
              <a:rPr sz="1900" b="1" spc="-110" dirty="0">
                <a:latin typeface="Tahoma"/>
                <a:cs typeface="Tahoma"/>
              </a:rPr>
              <a:t> </a:t>
            </a:r>
            <a:r>
              <a:rPr sz="1900" b="1" spc="65" dirty="0">
                <a:latin typeface="Tahoma"/>
                <a:cs typeface="Tahoma"/>
              </a:rPr>
              <a:t>ke</a:t>
            </a:r>
            <a:endParaRPr sz="1900">
              <a:latin typeface="Tahoma"/>
              <a:cs typeface="Tahoma"/>
            </a:endParaRPr>
          </a:p>
          <a:p>
            <a:pPr marL="91440">
              <a:lnSpc>
                <a:spcPct val="100000"/>
              </a:lnSpc>
              <a:spcBef>
                <a:spcPts val="430"/>
              </a:spcBef>
            </a:pPr>
            <a:r>
              <a:rPr sz="1900" b="1" spc="35" dirty="0">
                <a:latin typeface="Tahoma"/>
                <a:cs typeface="Tahoma"/>
              </a:rPr>
              <a:t>lingkungan</a:t>
            </a:r>
            <a:r>
              <a:rPr sz="1900" b="1" spc="-10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produksi.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927080" y="2356104"/>
            <a:ext cx="1542415" cy="1542415"/>
          </a:xfrm>
          <a:custGeom>
            <a:avLst/>
            <a:gdLst/>
            <a:ahLst/>
            <a:cxnLst/>
            <a:rect l="l" t="t" r="r" b="b"/>
            <a:pathLst>
              <a:path w="1542415" h="1542414">
                <a:moveTo>
                  <a:pt x="771144" y="0"/>
                </a:moveTo>
                <a:lnTo>
                  <a:pt x="621411" y="212471"/>
                </a:lnTo>
                <a:lnTo>
                  <a:pt x="385572" y="103250"/>
                </a:lnTo>
                <a:lnTo>
                  <a:pt x="362203" y="362203"/>
                </a:lnTo>
                <a:lnTo>
                  <a:pt x="103250" y="385572"/>
                </a:lnTo>
                <a:lnTo>
                  <a:pt x="212471" y="621411"/>
                </a:lnTo>
                <a:lnTo>
                  <a:pt x="0" y="771144"/>
                </a:lnTo>
                <a:lnTo>
                  <a:pt x="212471" y="920876"/>
                </a:lnTo>
                <a:lnTo>
                  <a:pt x="103250" y="1156716"/>
                </a:lnTo>
                <a:lnTo>
                  <a:pt x="362203" y="1180084"/>
                </a:lnTo>
                <a:lnTo>
                  <a:pt x="385572" y="1439037"/>
                </a:lnTo>
                <a:lnTo>
                  <a:pt x="621411" y="1329817"/>
                </a:lnTo>
                <a:lnTo>
                  <a:pt x="771144" y="1542288"/>
                </a:lnTo>
                <a:lnTo>
                  <a:pt x="920876" y="1329817"/>
                </a:lnTo>
                <a:lnTo>
                  <a:pt x="1156716" y="1439037"/>
                </a:lnTo>
                <a:lnTo>
                  <a:pt x="1180084" y="1180084"/>
                </a:lnTo>
                <a:lnTo>
                  <a:pt x="1439037" y="1156716"/>
                </a:lnTo>
                <a:lnTo>
                  <a:pt x="1329817" y="920876"/>
                </a:lnTo>
                <a:lnTo>
                  <a:pt x="1542288" y="771144"/>
                </a:lnTo>
                <a:lnTo>
                  <a:pt x="1329817" y="621411"/>
                </a:lnTo>
                <a:lnTo>
                  <a:pt x="1439037" y="385572"/>
                </a:lnTo>
                <a:lnTo>
                  <a:pt x="1180084" y="362203"/>
                </a:lnTo>
                <a:lnTo>
                  <a:pt x="1156716" y="103250"/>
                </a:lnTo>
                <a:lnTo>
                  <a:pt x="920876" y="212471"/>
                </a:lnTo>
                <a:lnTo>
                  <a:pt x="771144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356097" y="4411491"/>
            <a:ext cx="3783965" cy="1741805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905" algn="ctr">
              <a:lnSpc>
                <a:spcPct val="100000"/>
              </a:lnSpc>
              <a:spcBef>
                <a:spcPts val="530"/>
              </a:spcBef>
            </a:pPr>
            <a:r>
              <a:rPr sz="1900" b="1" spc="15" dirty="0">
                <a:latin typeface="Tahoma"/>
                <a:cs typeface="Tahoma"/>
              </a:rPr>
              <a:t>Langkah-langkah</a:t>
            </a:r>
            <a:r>
              <a:rPr sz="1900" b="1" spc="-40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Konfigurasi</a:t>
            </a:r>
            <a:endParaRPr sz="1900">
              <a:latin typeface="Tahoma"/>
              <a:cs typeface="Tahoma"/>
            </a:endParaRPr>
          </a:p>
          <a:p>
            <a:pPr marL="6350" algn="ctr">
              <a:lnSpc>
                <a:spcPct val="100000"/>
              </a:lnSpc>
              <a:spcBef>
                <a:spcPts val="430"/>
              </a:spcBef>
            </a:pPr>
            <a:r>
              <a:rPr sz="1900" b="1" spc="-130" dirty="0">
                <a:latin typeface="Tahoma"/>
                <a:cs typeface="Tahoma"/>
              </a:rPr>
              <a:t>CI/CD</a:t>
            </a:r>
            <a:endParaRPr sz="1900">
              <a:latin typeface="Tahoma"/>
              <a:cs typeface="Tahoma"/>
            </a:endParaRPr>
          </a:p>
          <a:p>
            <a:pPr marL="12700" marR="5080" algn="ctr">
              <a:lnSpc>
                <a:spcPts val="2710"/>
              </a:lnSpc>
              <a:spcBef>
                <a:spcPts val="145"/>
              </a:spcBef>
            </a:pPr>
            <a:r>
              <a:rPr sz="1900" b="1" spc="60" dirty="0">
                <a:latin typeface="Tahoma"/>
                <a:cs typeface="Tahoma"/>
              </a:rPr>
              <a:t>Membuat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file</a:t>
            </a:r>
            <a:r>
              <a:rPr sz="1900" b="1" spc="-10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konfigurasi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.yml </a:t>
            </a:r>
            <a:r>
              <a:rPr sz="1900" b="1" spc="-54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di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dalam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folder</a:t>
            </a:r>
            <a:r>
              <a:rPr sz="1900" b="1" spc="-85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root</a:t>
            </a:r>
            <a:endParaRPr sz="1900">
              <a:latin typeface="Tahoma"/>
              <a:cs typeface="Tahoma"/>
            </a:endParaRPr>
          </a:p>
          <a:p>
            <a:pPr marL="1905" algn="ctr">
              <a:lnSpc>
                <a:spcPct val="100000"/>
              </a:lnSpc>
              <a:spcBef>
                <a:spcPts val="245"/>
              </a:spcBef>
            </a:pPr>
            <a:r>
              <a:rPr sz="1900" b="1" spc="40" dirty="0">
                <a:latin typeface="Tahoma"/>
                <a:cs typeface="Tahoma"/>
              </a:rPr>
              <a:t>project.Menentukan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49290" y="6130823"/>
            <a:ext cx="3002915" cy="10528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065" marR="5080" indent="-4445" algn="ctr">
              <a:lnSpc>
                <a:spcPct val="118400"/>
              </a:lnSpc>
              <a:spcBef>
                <a:spcPts val="90"/>
              </a:spcBef>
            </a:pPr>
            <a:r>
              <a:rPr sz="1900" b="1" spc="35" dirty="0">
                <a:latin typeface="Tahoma"/>
                <a:cs typeface="Tahoma"/>
              </a:rPr>
              <a:t>lingkungan </a:t>
            </a:r>
            <a:r>
              <a:rPr sz="1900" b="1" spc="50" dirty="0">
                <a:latin typeface="Tahoma"/>
                <a:cs typeface="Tahoma"/>
              </a:rPr>
              <a:t>virtual </a:t>
            </a:r>
            <a:r>
              <a:rPr sz="1900" b="1" spc="55" dirty="0">
                <a:latin typeface="Tahoma"/>
                <a:cs typeface="Tahoma"/>
              </a:rPr>
              <a:t> </a:t>
            </a:r>
            <a:r>
              <a:rPr sz="1900" b="1" spc="50" dirty="0">
                <a:latin typeface="Tahoma"/>
                <a:cs typeface="Tahoma"/>
              </a:rPr>
              <a:t>environment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yang</a:t>
            </a:r>
            <a:r>
              <a:rPr sz="1900" b="1" spc="-80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akan </a:t>
            </a:r>
            <a:r>
              <a:rPr sz="1900" b="1" spc="-540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digunakan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dalam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50" dirty="0">
                <a:latin typeface="Tahoma"/>
                <a:cs typeface="Tahoma"/>
              </a:rPr>
              <a:t>file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691378" y="7155332"/>
            <a:ext cx="3119120" cy="10560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 algn="ctr">
              <a:lnSpc>
                <a:spcPct val="118400"/>
              </a:lnSpc>
              <a:spcBef>
                <a:spcPts val="110"/>
              </a:spcBef>
            </a:pPr>
            <a:r>
              <a:rPr sz="1900" b="1" spc="45" dirty="0">
                <a:latin typeface="Tahoma"/>
                <a:cs typeface="Tahoma"/>
              </a:rPr>
              <a:t>konfigurasi.Menentukan </a:t>
            </a:r>
            <a:r>
              <a:rPr sz="1900" b="1" spc="-54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tahapan </a:t>
            </a:r>
            <a:r>
              <a:rPr sz="1900" b="1" spc="25" dirty="0">
                <a:latin typeface="Tahoma"/>
                <a:cs typeface="Tahoma"/>
              </a:rPr>
              <a:t>build, </a:t>
            </a:r>
            <a:r>
              <a:rPr sz="1900" b="1" spc="40" dirty="0">
                <a:latin typeface="Tahoma"/>
                <a:cs typeface="Tahoma"/>
              </a:rPr>
              <a:t>test, </a:t>
            </a:r>
            <a:r>
              <a:rPr sz="1900" b="1" spc="35" dirty="0">
                <a:latin typeface="Tahoma"/>
                <a:cs typeface="Tahoma"/>
              </a:rPr>
              <a:t>dan </a:t>
            </a:r>
            <a:r>
              <a:rPr sz="1900" b="1" spc="4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deploy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dalam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50" dirty="0">
                <a:latin typeface="Tahoma"/>
                <a:cs typeface="Tahoma"/>
              </a:rPr>
              <a:t>file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80482" y="8188858"/>
            <a:ext cx="3736340" cy="708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10515">
              <a:lnSpc>
                <a:spcPct val="117900"/>
              </a:lnSpc>
              <a:spcBef>
                <a:spcPts val="100"/>
              </a:spcBef>
            </a:pPr>
            <a:r>
              <a:rPr sz="1900" b="1" spc="45" dirty="0">
                <a:latin typeface="Tahoma"/>
                <a:cs typeface="Tahoma"/>
              </a:rPr>
              <a:t>konfigurasi.Menentukan </a:t>
            </a:r>
            <a:r>
              <a:rPr sz="1900" b="1" spc="50" dirty="0">
                <a:latin typeface="Tahoma"/>
                <a:cs typeface="Tahoma"/>
              </a:rPr>
              <a:t> alamat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repository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dan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branch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481065" y="8874353"/>
            <a:ext cx="3539490" cy="7092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86765" marR="5080" indent="-774700">
              <a:lnSpc>
                <a:spcPct val="118000"/>
              </a:lnSpc>
              <a:spcBef>
                <a:spcPts val="100"/>
              </a:spcBef>
            </a:pPr>
            <a:r>
              <a:rPr sz="1900" b="1" spc="25" dirty="0">
                <a:latin typeface="Tahoma"/>
                <a:cs typeface="Tahoma"/>
              </a:rPr>
              <a:t>yang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akan</a:t>
            </a:r>
            <a:r>
              <a:rPr sz="1900" b="1" spc="-4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digunakan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dalam </a:t>
            </a:r>
            <a:r>
              <a:rPr sz="1900" b="1" spc="-545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file</a:t>
            </a:r>
            <a:r>
              <a:rPr sz="1900" b="1" spc="-10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konfigurasi.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51795" y="4124985"/>
            <a:ext cx="3804920" cy="20866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6055" marR="178435" algn="ctr">
              <a:lnSpc>
                <a:spcPct val="118900"/>
              </a:lnSpc>
              <a:spcBef>
                <a:spcPts val="100"/>
              </a:spcBef>
            </a:pPr>
            <a:r>
              <a:rPr sz="1900" b="1" spc="30" dirty="0">
                <a:latin typeface="Tahoma"/>
                <a:cs typeface="Tahoma"/>
              </a:rPr>
              <a:t>Contoh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Implementasi</a:t>
            </a:r>
            <a:r>
              <a:rPr sz="1900" b="1" spc="-110" dirty="0">
                <a:latin typeface="Tahoma"/>
                <a:cs typeface="Tahoma"/>
              </a:rPr>
              <a:t> </a:t>
            </a:r>
            <a:r>
              <a:rPr sz="1900" b="1" spc="-130" dirty="0">
                <a:latin typeface="Tahoma"/>
                <a:cs typeface="Tahoma"/>
              </a:rPr>
              <a:t>CI/CD </a:t>
            </a:r>
            <a:r>
              <a:rPr sz="1900" b="1" spc="-545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dalam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Python</a:t>
            </a:r>
            <a:endParaRPr sz="190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409"/>
              </a:spcBef>
            </a:pPr>
            <a:r>
              <a:rPr sz="1900" b="1" spc="45" dirty="0">
                <a:latin typeface="Tahoma"/>
                <a:cs typeface="Tahoma"/>
              </a:rPr>
              <a:t>Berikut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adalah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contoh</a:t>
            </a:r>
            <a:r>
              <a:rPr sz="1900" b="1" spc="-35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file</a:t>
            </a:r>
            <a:endParaRPr sz="1900">
              <a:latin typeface="Tahoma"/>
              <a:cs typeface="Tahoma"/>
            </a:endParaRPr>
          </a:p>
          <a:p>
            <a:pPr marL="12700" marR="5080" indent="-2540" algn="ctr">
              <a:lnSpc>
                <a:spcPct val="118400"/>
              </a:lnSpc>
              <a:spcBef>
                <a:spcPts val="15"/>
              </a:spcBef>
            </a:pPr>
            <a:r>
              <a:rPr sz="1900" b="1" spc="40" dirty="0">
                <a:latin typeface="Tahoma"/>
                <a:cs typeface="Tahoma"/>
              </a:rPr>
              <a:t>konfigurasi </a:t>
            </a:r>
            <a:r>
              <a:rPr sz="1900" b="1" spc="30" dirty="0">
                <a:latin typeface="Tahoma"/>
                <a:cs typeface="Tahoma"/>
              </a:rPr>
              <a:t>.yml </a:t>
            </a:r>
            <a:r>
              <a:rPr sz="1900" b="1" spc="65" dirty="0">
                <a:latin typeface="Tahoma"/>
                <a:cs typeface="Tahoma"/>
              </a:rPr>
              <a:t>untuk </a:t>
            </a:r>
            <a:r>
              <a:rPr sz="1900" b="1" spc="70" dirty="0">
                <a:latin typeface="Tahoma"/>
                <a:cs typeface="Tahoma"/>
              </a:rPr>
              <a:t> me</a:t>
            </a:r>
            <a:r>
              <a:rPr sz="1900" b="1" spc="35" dirty="0">
                <a:latin typeface="Tahoma"/>
                <a:cs typeface="Tahoma"/>
              </a:rPr>
              <a:t>l</a:t>
            </a:r>
            <a:r>
              <a:rPr sz="1900" b="1" spc="65" dirty="0">
                <a:latin typeface="Tahoma"/>
                <a:cs typeface="Tahoma"/>
              </a:rPr>
              <a:t>a</a:t>
            </a:r>
            <a:r>
              <a:rPr sz="1900" b="1" spc="60" dirty="0">
                <a:latin typeface="Tahoma"/>
                <a:cs typeface="Tahoma"/>
              </a:rPr>
              <a:t>kukan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-50" dirty="0">
                <a:latin typeface="Tahoma"/>
                <a:cs typeface="Tahoma"/>
              </a:rPr>
              <a:t>C</a:t>
            </a:r>
            <a:r>
              <a:rPr sz="1900" b="1" spc="-254" dirty="0">
                <a:latin typeface="Tahoma"/>
                <a:cs typeface="Tahoma"/>
              </a:rPr>
              <a:t>I</a:t>
            </a:r>
            <a:r>
              <a:rPr sz="1900" b="1" spc="-114" dirty="0">
                <a:latin typeface="Tahoma"/>
                <a:cs typeface="Tahoma"/>
              </a:rPr>
              <a:t>/CD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pad</a:t>
            </a:r>
            <a:r>
              <a:rPr sz="1900" b="1" spc="30" dirty="0">
                <a:latin typeface="Tahoma"/>
                <a:cs typeface="Tahoma"/>
              </a:rPr>
              <a:t>a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10" dirty="0">
                <a:latin typeface="Tahoma"/>
                <a:cs typeface="Tahoma"/>
              </a:rPr>
              <a:t>proj</a:t>
            </a:r>
            <a:r>
              <a:rPr sz="1900" b="1" spc="25" dirty="0">
                <a:latin typeface="Tahoma"/>
                <a:cs typeface="Tahoma"/>
              </a:rPr>
              <a:t>ec</a:t>
            </a:r>
            <a:r>
              <a:rPr sz="1900" b="1" spc="65" dirty="0">
                <a:latin typeface="Tahoma"/>
                <a:cs typeface="Tahoma"/>
              </a:rPr>
              <a:t>t  </a:t>
            </a:r>
            <a:r>
              <a:rPr sz="1900" b="1" spc="10" dirty="0">
                <a:latin typeface="Tahoma"/>
                <a:cs typeface="Tahoma"/>
              </a:rPr>
              <a:t>Python:</a:t>
            </a:r>
            <a:endParaRPr sz="1900">
              <a:latin typeface="Tahoma"/>
              <a:cs typeface="Tahoma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0" y="5337047"/>
            <a:ext cx="18288000" cy="4950460"/>
            <a:chOff x="0" y="5337047"/>
            <a:chExt cx="18288000" cy="4950460"/>
          </a:xfrm>
        </p:grpSpPr>
        <p:pic>
          <p:nvPicPr>
            <p:cNvPr id="15" name="object 1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218919" y="5337047"/>
              <a:ext cx="4069080" cy="4949950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0" y="9768839"/>
              <a:ext cx="18288000" cy="518159"/>
            </a:xfrm>
            <a:custGeom>
              <a:avLst/>
              <a:gdLst/>
              <a:ahLst/>
              <a:cxnLst/>
              <a:rect l="l" t="t" r="r" b="b"/>
              <a:pathLst>
                <a:path w="18288000" h="518159">
                  <a:moveTo>
                    <a:pt x="18287999" y="0"/>
                  </a:moveTo>
                  <a:lnTo>
                    <a:pt x="0" y="0"/>
                  </a:lnTo>
                  <a:lnTo>
                    <a:pt x="0" y="518157"/>
                  </a:lnTo>
                  <a:lnTo>
                    <a:pt x="18287999" y="518157"/>
                  </a:lnTo>
                  <a:lnTo>
                    <a:pt x="18287999" y="0"/>
                  </a:lnTo>
                  <a:close/>
                </a:path>
              </a:pathLst>
            </a:custGeom>
            <a:solidFill>
              <a:srgbClr val="F9CE2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7751064" y="6166103"/>
              <a:ext cx="6154420" cy="3206750"/>
            </a:xfrm>
            <a:custGeom>
              <a:avLst/>
              <a:gdLst/>
              <a:ahLst/>
              <a:cxnLst/>
              <a:rect l="l" t="t" r="r" b="b"/>
              <a:pathLst>
                <a:path w="6154419" h="3206750">
                  <a:moveTo>
                    <a:pt x="6153912" y="3200412"/>
                  </a:moveTo>
                  <a:lnTo>
                    <a:pt x="0" y="3200412"/>
                  </a:lnTo>
                  <a:lnTo>
                    <a:pt x="0" y="3206496"/>
                  </a:lnTo>
                  <a:lnTo>
                    <a:pt x="6153912" y="3206496"/>
                  </a:lnTo>
                  <a:lnTo>
                    <a:pt x="6153912" y="3200412"/>
                  </a:lnTo>
                  <a:close/>
                </a:path>
                <a:path w="6154419" h="3206750">
                  <a:moveTo>
                    <a:pt x="6153912" y="2133612"/>
                  </a:moveTo>
                  <a:lnTo>
                    <a:pt x="0" y="2133612"/>
                  </a:lnTo>
                  <a:lnTo>
                    <a:pt x="0" y="2139696"/>
                  </a:lnTo>
                  <a:lnTo>
                    <a:pt x="6153912" y="2139696"/>
                  </a:lnTo>
                  <a:lnTo>
                    <a:pt x="6153912" y="2133612"/>
                  </a:lnTo>
                  <a:close/>
                </a:path>
                <a:path w="6154419" h="3206750">
                  <a:moveTo>
                    <a:pt x="6153912" y="1066812"/>
                  </a:moveTo>
                  <a:lnTo>
                    <a:pt x="0" y="1066812"/>
                  </a:lnTo>
                  <a:lnTo>
                    <a:pt x="0" y="1072896"/>
                  </a:lnTo>
                  <a:lnTo>
                    <a:pt x="6153912" y="1072896"/>
                  </a:lnTo>
                  <a:lnTo>
                    <a:pt x="6153912" y="1066812"/>
                  </a:lnTo>
                  <a:close/>
                </a:path>
                <a:path w="6154419" h="3206750">
                  <a:moveTo>
                    <a:pt x="6153912" y="0"/>
                  </a:moveTo>
                  <a:lnTo>
                    <a:pt x="0" y="0"/>
                  </a:lnTo>
                  <a:lnTo>
                    <a:pt x="0" y="6096"/>
                  </a:lnTo>
                  <a:lnTo>
                    <a:pt x="6153912" y="6096"/>
                  </a:lnTo>
                  <a:lnTo>
                    <a:pt x="6153912" y="0"/>
                  </a:lnTo>
                  <a:close/>
                </a:path>
              </a:pathLst>
            </a:custGeom>
            <a:solidFill>
              <a:srgbClr val="000000">
                <a:alpha val="2470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9009888" y="6166103"/>
              <a:ext cx="4895215" cy="4121150"/>
            </a:xfrm>
            <a:custGeom>
              <a:avLst/>
              <a:gdLst/>
              <a:ahLst/>
              <a:cxnLst/>
              <a:rect l="l" t="t" r="r" b="b"/>
              <a:pathLst>
                <a:path w="4895215" h="4121150">
                  <a:moveTo>
                    <a:pt x="1109472" y="3289033"/>
                  </a:moveTo>
                  <a:lnTo>
                    <a:pt x="1102487" y="3254540"/>
                  </a:lnTo>
                  <a:lnTo>
                    <a:pt x="1083462" y="3226358"/>
                  </a:lnTo>
                  <a:lnTo>
                    <a:pt x="1055243" y="3207372"/>
                  </a:lnTo>
                  <a:lnTo>
                    <a:pt x="1020699" y="3200400"/>
                  </a:lnTo>
                  <a:lnTo>
                    <a:pt x="88773" y="3200400"/>
                  </a:lnTo>
                  <a:lnTo>
                    <a:pt x="39547" y="3215297"/>
                  </a:lnTo>
                  <a:lnTo>
                    <a:pt x="6769" y="3255124"/>
                  </a:lnTo>
                  <a:lnTo>
                    <a:pt x="0" y="3289033"/>
                  </a:lnTo>
                  <a:lnTo>
                    <a:pt x="0" y="4120896"/>
                  </a:lnTo>
                  <a:lnTo>
                    <a:pt x="1109472" y="4120896"/>
                  </a:lnTo>
                  <a:lnTo>
                    <a:pt x="1109472" y="3289033"/>
                  </a:lnTo>
                  <a:close/>
                </a:path>
                <a:path w="4895215" h="4121150">
                  <a:moveTo>
                    <a:pt x="2371344" y="2222246"/>
                  </a:moveTo>
                  <a:lnTo>
                    <a:pt x="2356383" y="2173033"/>
                  </a:lnTo>
                  <a:lnTo>
                    <a:pt x="2316505" y="2140369"/>
                  </a:lnTo>
                  <a:lnTo>
                    <a:pt x="2282571" y="2133600"/>
                  </a:lnTo>
                  <a:lnTo>
                    <a:pt x="1350645" y="2133600"/>
                  </a:lnTo>
                  <a:lnTo>
                    <a:pt x="1316088" y="2140559"/>
                  </a:lnTo>
                  <a:lnTo>
                    <a:pt x="1287868" y="2159546"/>
                  </a:lnTo>
                  <a:lnTo>
                    <a:pt x="1268844" y="2187714"/>
                  </a:lnTo>
                  <a:lnTo>
                    <a:pt x="1261872" y="2222246"/>
                  </a:lnTo>
                  <a:lnTo>
                    <a:pt x="1261872" y="4120896"/>
                  </a:lnTo>
                  <a:lnTo>
                    <a:pt x="2371344" y="4120896"/>
                  </a:lnTo>
                  <a:lnTo>
                    <a:pt x="2371344" y="2222246"/>
                  </a:lnTo>
                  <a:close/>
                </a:path>
                <a:path w="4895215" h="4121150">
                  <a:moveTo>
                    <a:pt x="3633216" y="1155446"/>
                  </a:moveTo>
                  <a:lnTo>
                    <a:pt x="3618255" y="1106233"/>
                  </a:lnTo>
                  <a:lnTo>
                    <a:pt x="3578377" y="1073569"/>
                  </a:lnTo>
                  <a:lnTo>
                    <a:pt x="3544443" y="1066800"/>
                  </a:lnTo>
                  <a:lnTo>
                    <a:pt x="2612517" y="1066800"/>
                  </a:lnTo>
                  <a:lnTo>
                    <a:pt x="2563291" y="1081697"/>
                  </a:lnTo>
                  <a:lnTo>
                    <a:pt x="2530513" y="1121511"/>
                  </a:lnTo>
                  <a:lnTo>
                    <a:pt x="2523744" y="1155446"/>
                  </a:lnTo>
                  <a:lnTo>
                    <a:pt x="2523744" y="4120896"/>
                  </a:lnTo>
                  <a:lnTo>
                    <a:pt x="3633216" y="4120896"/>
                  </a:lnTo>
                  <a:lnTo>
                    <a:pt x="3633216" y="1155446"/>
                  </a:lnTo>
                  <a:close/>
                </a:path>
                <a:path w="4895215" h="4121150">
                  <a:moveTo>
                    <a:pt x="4895088" y="88646"/>
                  </a:moveTo>
                  <a:lnTo>
                    <a:pt x="4880127" y="39433"/>
                  </a:lnTo>
                  <a:lnTo>
                    <a:pt x="4840249" y="6769"/>
                  </a:lnTo>
                  <a:lnTo>
                    <a:pt x="4806315" y="0"/>
                  </a:lnTo>
                  <a:lnTo>
                    <a:pt x="3874389" y="0"/>
                  </a:lnTo>
                  <a:lnTo>
                    <a:pt x="3825163" y="14897"/>
                  </a:lnTo>
                  <a:lnTo>
                    <a:pt x="3792385" y="54711"/>
                  </a:lnTo>
                  <a:lnTo>
                    <a:pt x="3785616" y="88646"/>
                  </a:lnTo>
                  <a:lnTo>
                    <a:pt x="3785616" y="4120896"/>
                  </a:lnTo>
                  <a:lnTo>
                    <a:pt x="4895088" y="4120896"/>
                  </a:lnTo>
                  <a:lnTo>
                    <a:pt x="4895088" y="88646"/>
                  </a:lnTo>
                  <a:close/>
                </a:path>
              </a:pathLst>
            </a:custGeom>
            <a:solidFill>
              <a:srgbClr val="93770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009888" y="7019543"/>
              <a:ext cx="4895215" cy="3267710"/>
            </a:xfrm>
            <a:custGeom>
              <a:avLst/>
              <a:gdLst/>
              <a:ahLst/>
              <a:cxnLst/>
              <a:rect l="l" t="t" r="r" b="b"/>
              <a:pathLst>
                <a:path w="4895215" h="3267709">
                  <a:moveTo>
                    <a:pt x="1109472" y="2773692"/>
                  </a:moveTo>
                  <a:lnTo>
                    <a:pt x="0" y="2773692"/>
                  </a:lnTo>
                  <a:lnTo>
                    <a:pt x="0" y="3267456"/>
                  </a:lnTo>
                  <a:lnTo>
                    <a:pt x="1109472" y="3267456"/>
                  </a:lnTo>
                  <a:lnTo>
                    <a:pt x="1109472" y="2773692"/>
                  </a:lnTo>
                  <a:close/>
                </a:path>
                <a:path w="4895215" h="3267709">
                  <a:moveTo>
                    <a:pt x="2371344" y="1813560"/>
                  </a:moveTo>
                  <a:lnTo>
                    <a:pt x="1261872" y="1813560"/>
                  </a:lnTo>
                  <a:lnTo>
                    <a:pt x="1261872" y="2880372"/>
                  </a:lnTo>
                  <a:lnTo>
                    <a:pt x="2371344" y="2880372"/>
                  </a:lnTo>
                  <a:lnTo>
                    <a:pt x="2371344" y="1813560"/>
                  </a:lnTo>
                  <a:close/>
                </a:path>
                <a:path w="4895215" h="3267709">
                  <a:moveTo>
                    <a:pt x="3633216" y="1066800"/>
                  </a:moveTo>
                  <a:lnTo>
                    <a:pt x="2523744" y="1066800"/>
                  </a:lnTo>
                  <a:lnTo>
                    <a:pt x="2523744" y="2563380"/>
                  </a:lnTo>
                  <a:lnTo>
                    <a:pt x="3633216" y="2563380"/>
                  </a:lnTo>
                  <a:lnTo>
                    <a:pt x="3633216" y="1066800"/>
                  </a:lnTo>
                  <a:close/>
                </a:path>
                <a:path w="4895215" h="3267709">
                  <a:moveTo>
                    <a:pt x="4895075" y="0"/>
                  </a:moveTo>
                  <a:lnTo>
                    <a:pt x="3785616" y="0"/>
                  </a:lnTo>
                  <a:lnTo>
                    <a:pt x="3785616" y="2136648"/>
                  </a:lnTo>
                  <a:lnTo>
                    <a:pt x="4895075" y="2136648"/>
                  </a:lnTo>
                  <a:lnTo>
                    <a:pt x="4895075" y="0"/>
                  </a:lnTo>
                  <a:close/>
                </a:path>
              </a:pathLst>
            </a:custGeom>
            <a:solidFill>
              <a:srgbClr val="F9CE2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0271760" y="9156191"/>
              <a:ext cx="3633470" cy="1130935"/>
            </a:xfrm>
            <a:custGeom>
              <a:avLst/>
              <a:gdLst/>
              <a:ahLst/>
              <a:cxnLst/>
              <a:rect l="l" t="t" r="r" b="b"/>
              <a:pathLst>
                <a:path w="3633469" h="1130934">
                  <a:moveTo>
                    <a:pt x="1109472" y="743724"/>
                  </a:moveTo>
                  <a:lnTo>
                    <a:pt x="0" y="743724"/>
                  </a:lnTo>
                  <a:lnTo>
                    <a:pt x="0" y="1130808"/>
                  </a:lnTo>
                  <a:lnTo>
                    <a:pt x="1109472" y="1130808"/>
                  </a:lnTo>
                  <a:lnTo>
                    <a:pt x="1109472" y="743724"/>
                  </a:lnTo>
                  <a:close/>
                </a:path>
                <a:path w="3633469" h="1130934">
                  <a:moveTo>
                    <a:pt x="2371344" y="426732"/>
                  </a:moveTo>
                  <a:lnTo>
                    <a:pt x="1261872" y="426732"/>
                  </a:lnTo>
                  <a:lnTo>
                    <a:pt x="1261872" y="1130808"/>
                  </a:lnTo>
                  <a:lnTo>
                    <a:pt x="2371344" y="1130808"/>
                  </a:lnTo>
                  <a:lnTo>
                    <a:pt x="2371344" y="426732"/>
                  </a:lnTo>
                  <a:close/>
                </a:path>
                <a:path w="3633469" h="1130934">
                  <a:moveTo>
                    <a:pt x="3633203" y="0"/>
                  </a:moveTo>
                  <a:lnTo>
                    <a:pt x="2523744" y="0"/>
                  </a:lnTo>
                  <a:lnTo>
                    <a:pt x="2523744" y="1130808"/>
                  </a:lnTo>
                  <a:lnTo>
                    <a:pt x="3633203" y="1130808"/>
                  </a:lnTo>
                  <a:lnTo>
                    <a:pt x="3633203" y="0"/>
                  </a:lnTo>
                  <a:close/>
                </a:path>
              </a:pathLst>
            </a:custGeom>
            <a:solidFill>
              <a:srgbClr val="FFE89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1" name="object 2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679167" y="859536"/>
            <a:ext cx="3608832" cy="3160141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4989575" cy="174040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2168"/>
            <a:ext cx="8351520" cy="988060"/>
          </a:xfrm>
          <a:custGeom>
            <a:avLst/>
            <a:gdLst/>
            <a:ahLst/>
            <a:cxnLst/>
            <a:rect l="l" t="t" r="r" b="b"/>
            <a:pathLst>
              <a:path w="8351520" h="988060">
                <a:moveTo>
                  <a:pt x="8203057" y="0"/>
                </a:moveTo>
                <a:lnTo>
                  <a:pt x="84465" y="0"/>
                </a:lnTo>
                <a:lnTo>
                  <a:pt x="55364" y="2875"/>
                </a:lnTo>
                <a:lnTo>
                  <a:pt x="27647" y="11287"/>
                </a:lnTo>
                <a:lnTo>
                  <a:pt x="2091" y="24913"/>
                </a:lnTo>
                <a:lnTo>
                  <a:pt x="0" y="26626"/>
                </a:lnTo>
                <a:lnTo>
                  <a:pt x="0" y="960925"/>
                </a:lnTo>
                <a:lnTo>
                  <a:pt x="2091" y="962638"/>
                </a:lnTo>
                <a:lnTo>
                  <a:pt x="27647" y="976264"/>
                </a:lnTo>
                <a:lnTo>
                  <a:pt x="55364" y="984676"/>
                </a:lnTo>
                <a:lnTo>
                  <a:pt x="84465" y="987551"/>
                </a:lnTo>
                <a:lnTo>
                  <a:pt x="8203057" y="987551"/>
                </a:lnTo>
                <a:lnTo>
                  <a:pt x="8259857" y="976264"/>
                </a:lnTo>
                <a:lnTo>
                  <a:pt x="8308085" y="944117"/>
                </a:lnTo>
                <a:lnTo>
                  <a:pt x="8340232" y="895889"/>
                </a:lnTo>
                <a:lnTo>
                  <a:pt x="8351520" y="839088"/>
                </a:lnTo>
                <a:lnTo>
                  <a:pt x="8351520" y="148462"/>
                </a:lnTo>
                <a:lnTo>
                  <a:pt x="8340232" y="91662"/>
                </a:lnTo>
                <a:lnTo>
                  <a:pt x="8308085" y="43433"/>
                </a:lnTo>
                <a:lnTo>
                  <a:pt x="8259857" y="11287"/>
                </a:lnTo>
                <a:lnTo>
                  <a:pt x="8203057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921889" y="566750"/>
            <a:ext cx="2440305" cy="6953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spc="65" dirty="0">
                <a:solidFill>
                  <a:srgbClr val="090909"/>
                </a:solidFill>
                <a:latin typeface="Tahoma"/>
                <a:cs typeface="Tahoma"/>
              </a:rPr>
              <a:t>Refre</a:t>
            </a:r>
            <a:r>
              <a:rPr sz="4400" spc="80" dirty="0">
                <a:solidFill>
                  <a:srgbClr val="090909"/>
                </a:solidFill>
                <a:latin typeface="Tahoma"/>
                <a:cs typeface="Tahoma"/>
              </a:rPr>
              <a:t>n</a:t>
            </a:r>
            <a:r>
              <a:rPr sz="4400" spc="85" dirty="0">
                <a:solidFill>
                  <a:srgbClr val="090909"/>
                </a:solidFill>
                <a:latin typeface="Tahoma"/>
                <a:cs typeface="Tahoma"/>
              </a:rPr>
              <a:t>si</a:t>
            </a:r>
            <a:endParaRPr sz="440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505711" y="2282951"/>
            <a:ext cx="1542415" cy="1542415"/>
          </a:xfrm>
          <a:custGeom>
            <a:avLst/>
            <a:gdLst/>
            <a:ahLst/>
            <a:cxnLst/>
            <a:rect l="l" t="t" r="r" b="b"/>
            <a:pathLst>
              <a:path w="1542414" h="1542414">
                <a:moveTo>
                  <a:pt x="771144" y="0"/>
                </a:moveTo>
                <a:lnTo>
                  <a:pt x="621411" y="212471"/>
                </a:lnTo>
                <a:lnTo>
                  <a:pt x="385571" y="103250"/>
                </a:lnTo>
                <a:lnTo>
                  <a:pt x="362204" y="362203"/>
                </a:lnTo>
                <a:lnTo>
                  <a:pt x="103250" y="385572"/>
                </a:lnTo>
                <a:lnTo>
                  <a:pt x="212470" y="621411"/>
                </a:lnTo>
                <a:lnTo>
                  <a:pt x="0" y="771144"/>
                </a:lnTo>
                <a:lnTo>
                  <a:pt x="212470" y="920876"/>
                </a:lnTo>
                <a:lnTo>
                  <a:pt x="103250" y="1156716"/>
                </a:lnTo>
                <a:lnTo>
                  <a:pt x="362204" y="1180083"/>
                </a:lnTo>
                <a:lnTo>
                  <a:pt x="385571" y="1439037"/>
                </a:lnTo>
                <a:lnTo>
                  <a:pt x="621411" y="1329817"/>
                </a:lnTo>
                <a:lnTo>
                  <a:pt x="771144" y="1542288"/>
                </a:lnTo>
                <a:lnTo>
                  <a:pt x="920876" y="1329817"/>
                </a:lnTo>
                <a:lnTo>
                  <a:pt x="1156715" y="1439037"/>
                </a:lnTo>
                <a:lnTo>
                  <a:pt x="1180083" y="1180083"/>
                </a:lnTo>
                <a:lnTo>
                  <a:pt x="1439037" y="1156716"/>
                </a:lnTo>
                <a:lnTo>
                  <a:pt x="1329817" y="920876"/>
                </a:lnTo>
                <a:lnTo>
                  <a:pt x="1542288" y="771144"/>
                </a:lnTo>
                <a:lnTo>
                  <a:pt x="1329817" y="621411"/>
                </a:lnTo>
                <a:lnTo>
                  <a:pt x="1439037" y="385572"/>
                </a:lnTo>
                <a:lnTo>
                  <a:pt x="1180083" y="362203"/>
                </a:lnTo>
                <a:lnTo>
                  <a:pt x="1156715" y="103250"/>
                </a:lnTo>
                <a:lnTo>
                  <a:pt x="920876" y="212471"/>
                </a:lnTo>
                <a:lnTo>
                  <a:pt x="771144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772656" y="7010400"/>
            <a:ext cx="1542415" cy="1542415"/>
          </a:xfrm>
          <a:custGeom>
            <a:avLst/>
            <a:gdLst/>
            <a:ahLst/>
            <a:cxnLst/>
            <a:rect l="l" t="t" r="r" b="b"/>
            <a:pathLst>
              <a:path w="1542415" h="1542415">
                <a:moveTo>
                  <a:pt x="771144" y="0"/>
                </a:moveTo>
                <a:lnTo>
                  <a:pt x="621411" y="212470"/>
                </a:lnTo>
                <a:lnTo>
                  <a:pt x="385572" y="103250"/>
                </a:lnTo>
                <a:lnTo>
                  <a:pt x="362203" y="362204"/>
                </a:lnTo>
                <a:lnTo>
                  <a:pt x="103250" y="385572"/>
                </a:lnTo>
                <a:lnTo>
                  <a:pt x="212471" y="621411"/>
                </a:lnTo>
                <a:lnTo>
                  <a:pt x="0" y="771144"/>
                </a:lnTo>
                <a:lnTo>
                  <a:pt x="212471" y="920876"/>
                </a:lnTo>
                <a:lnTo>
                  <a:pt x="103250" y="1156716"/>
                </a:lnTo>
                <a:lnTo>
                  <a:pt x="362203" y="1180083"/>
                </a:lnTo>
                <a:lnTo>
                  <a:pt x="385572" y="1439037"/>
                </a:lnTo>
                <a:lnTo>
                  <a:pt x="621411" y="1329817"/>
                </a:lnTo>
                <a:lnTo>
                  <a:pt x="771144" y="1542288"/>
                </a:lnTo>
                <a:lnTo>
                  <a:pt x="920876" y="1329817"/>
                </a:lnTo>
                <a:lnTo>
                  <a:pt x="1156716" y="1439037"/>
                </a:lnTo>
                <a:lnTo>
                  <a:pt x="1180084" y="1180083"/>
                </a:lnTo>
                <a:lnTo>
                  <a:pt x="1439037" y="1156716"/>
                </a:lnTo>
                <a:lnTo>
                  <a:pt x="1329817" y="920876"/>
                </a:lnTo>
                <a:lnTo>
                  <a:pt x="1542288" y="771144"/>
                </a:lnTo>
                <a:lnTo>
                  <a:pt x="1329817" y="621411"/>
                </a:lnTo>
                <a:lnTo>
                  <a:pt x="1439037" y="385572"/>
                </a:lnTo>
                <a:lnTo>
                  <a:pt x="1180084" y="362204"/>
                </a:lnTo>
                <a:lnTo>
                  <a:pt x="1156716" y="103250"/>
                </a:lnTo>
                <a:lnTo>
                  <a:pt x="920876" y="212470"/>
                </a:lnTo>
                <a:lnTo>
                  <a:pt x="771144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52806" y="4111268"/>
            <a:ext cx="5350510" cy="2772410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1900" b="1" spc="35" dirty="0">
                <a:latin typeface="Tahoma"/>
                <a:cs typeface="Tahoma"/>
              </a:rPr>
              <a:t>Whitebox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Testing</a:t>
            </a:r>
            <a:endParaRPr sz="1900">
              <a:latin typeface="Tahoma"/>
              <a:cs typeface="Tahoma"/>
            </a:endParaRPr>
          </a:p>
          <a:p>
            <a:pPr marL="12700" marR="71755">
              <a:lnSpc>
                <a:spcPct val="118300"/>
              </a:lnSpc>
              <a:spcBef>
                <a:spcPts val="15"/>
              </a:spcBef>
            </a:pPr>
            <a:r>
              <a:rPr sz="1900" b="1" spc="30" dirty="0">
                <a:latin typeface="Tahoma"/>
                <a:cs typeface="Tahoma"/>
              </a:rPr>
              <a:t>Bertolino, </a:t>
            </a:r>
            <a:r>
              <a:rPr sz="1900" b="1" spc="10" dirty="0">
                <a:latin typeface="Tahoma"/>
                <a:cs typeface="Tahoma"/>
              </a:rPr>
              <a:t>A. </a:t>
            </a:r>
            <a:r>
              <a:rPr sz="1900" b="1" spc="-125" dirty="0">
                <a:latin typeface="Tahoma"/>
                <a:cs typeface="Tahoma"/>
              </a:rPr>
              <a:t>(2007). </a:t>
            </a:r>
            <a:r>
              <a:rPr sz="1900" b="1" spc="25" dirty="0">
                <a:latin typeface="Tahoma"/>
                <a:cs typeface="Tahoma"/>
              </a:rPr>
              <a:t>Software </a:t>
            </a:r>
            <a:r>
              <a:rPr sz="1900" b="1" spc="35" dirty="0">
                <a:latin typeface="Tahoma"/>
                <a:cs typeface="Tahoma"/>
              </a:rPr>
              <a:t>testing </a:t>
            </a:r>
            <a:r>
              <a:rPr sz="1900" b="1" spc="4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research: </a:t>
            </a:r>
            <a:r>
              <a:rPr sz="1900" b="1" spc="45" dirty="0">
                <a:latin typeface="Tahoma"/>
                <a:cs typeface="Tahoma"/>
              </a:rPr>
              <a:t>Achievements, </a:t>
            </a:r>
            <a:r>
              <a:rPr sz="1900" b="1" spc="25" dirty="0">
                <a:latin typeface="Tahoma"/>
                <a:cs typeface="Tahoma"/>
              </a:rPr>
              <a:t>challenges, </a:t>
            </a:r>
            <a:r>
              <a:rPr sz="1900" b="1" spc="3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dr</a:t>
            </a:r>
            <a:r>
              <a:rPr sz="1900" b="1" spc="50" dirty="0">
                <a:latin typeface="Tahoma"/>
                <a:cs typeface="Tahoma"/>
              </a:rPr>
              <a:t>e</a:t>
            </a:r>
            <a:r>
              <a:rPr sz="1900" b="1" spc="55" dirty="0">
                <a:latin typeface="Tahoma"/>
                <a:cs typeface="Tahoma"/>
              </a:rPr>
              <a:t>am</a:t>
            </a:r>
            <a:r>
              <a:rPr sz="1900" b="1" spc="30" dirty="0">
                <a:latin typeface="Tahoma"/>
                <a:cs typeface="Tahoma"/>
              </a:rPr>
              <a:t>s</a:t>
            </a:r>
            <a:r>
              <a:rPr sz="1900" b="1" spc="-50" dirty="0">
                <a:latin typeface="Tahoma"/>
                <a:cs typeface="Tahoma"/>
              </a:rPr>
              <a:t>.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-254" dirty="0">
                <a:latin typeface="Tahoma"/>
                <a:cs typeface="Tahoma"/>
              </a:rPr>
              <a:t>I</a:t>
            </a:r>
            <a:r>
              <a:rPr sz="1900" b="1" spc="50" dirty="0">
                <a:latin typeface="Tahoma"/>
                <a:cs typeface="Tahoma"/>
              </a:rPr>
              <a:t>n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-80" dirty="0">
                <a:latin typeface="Tahoma"/>
                <a:cs typeface="Tahoma"/>
              </a:rPr>
              <a:t>F</a:t>
            </a:r>
            <a:r>
              <a:rPr sz="1900" b="1" spc="80" dirty="0">
                <a:latin typeface="Tahoma"/>
                <a:cs typeface="Tahoma"/>
              </a:rPr>
              <a:t>u</a:t>
            </a:r>
            <a:r>
              <a:rPr sz="1900" b="1" spc="40" dirty="0">
                <a:latin typeface="Tahoma"/>
                <a:cs typeface="Tahoma"/>
              </a:rPr>
              <a:t>t</a:t>
            </a:r>
            <a:r>
              <a:rPr sz="1900" b="1" spc="50" dirty="0">
                <a:latin typeface="Tahoma"/>
                <a:cs typeface="Tahoma"/>
              </a:rPr>
              <a:t>ure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o</a:t>
            </a:r>
            <a:r>
              <a:rPr sz="1900" b="1" spc="55" dirty="0">
                <a:latin typeface="Tahoma"/>
                <a:cs typeface="Tahoma"/>
              </a:rPr>
              <a:t>f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-105" dirty="0">
                <a:latin typeface="Tahoma"/>
                <a:cs typeface="Tahoma"/>
              </a:rPr>
              <a:t>S</a:t>
            </a:r>
            <a:r>
              <a:rPr sz="1900" b="1" spc="25" dirty="0">
                <a:latin typeface="Tahoma"/>
                <a:cs typeface="Tahoma"/>
              </a:rPr>
              <a:t>o</a:t>
            </a:r>
            <a:r>
              <a:rPr sz="1900" b="1" spc="60" dirty="0">
                <a:latin typeface="Tahoma"/>
                <a:cs typeface="Tahoma"/>
              </a:rPr>
              <a:t>f</a:t>
            </a:r>
            <a:r>
              <a:rPr sz="1900" b="1" spc="70" dirty="0">
                <a:latin typeface="Tahoma"/>
                <a:cs typeface="Tahoma"/>
              </a:rPr>
              <a:t>t</a:t>
            </a:r>
            <a:r>
              <a:rPr sz="1900" b="1" spc="40" dirty="0">
                <a:latin typeface="Tahoma"/>
                <a:cs typeface="Tahoma"/>
              </a:rPr>
              <a:t>ware</a:t>
            </a:r>
            <a:r>
              <a:rPr sz="1900" b="1" spc="-35" dirty="0">
                <a:latin typeface="Tahoma"/>
                <a:cs typeface="Tahoma"/>
              </a:rPr>
              <a:t> </a:t>
            </a:r>
            <a:r>
              <a:rPr sz="1900" b="1" spc="-140" dirty="0">
                <a:latin typeface="Tahoma"/>
                <a:cs typeface="Tahoma"/>
              </a:rPr>
              <a:t>E</a:t>
            </a:r>
            <a:r>
              <a:rPr sz="1900" b="1" spc="20" dirty="0">
                <a:latin typeface="Tahoma"/>
                <a:cs typeface="Tahoma"/>
              </a:rPr>
              <a:t>ng</a:t>
            </a:r>
            <a:r>
              <a:rPr sz="1900" b="1" spc="15" dirty="0">
                <a:latin typeface="Tahoma"/>
                <a:cs typeface="Tahoma"/>
              </a:rPr>
              <a:t>i</a:t>
            </a:r>
            <a:r>
              <a:rPr sz="1900" b="1" spc="45" dirty="0">
                <a:latin typeface="Tahoma"/>
                <a:cs typeface="Tahoma"/>
              </a:rPr>
              <a:t>ne</a:t>
            </a:r>
            <a:r>
              <a:rPr sz="1900" b="1" spc="50" dirty="0">
                <a:latin typeface="Tahoma"/>
                <a:cs typeface="Tahoma"/>
              </a:rPr>
              <a:t>er</a:t>
            </a:r>
            <a:r>
              <a:rPr sz="1900" b="1" spc="35" dirty="0">
                <a:latin typeface="Tahoma"/>
                <a:cs typeface="Tahoma"/>
              </a:rPr>
              <a:t>i</a:t>
            </a:r>
            <a:r>
              <a:rPr sz="1900" b="1" dirty="0">
                <a:latin typeface="Tahoma"/>
                <a:cs typeface="Tahoma"/>
              </a:rPr>
              <a:t>ng  </a:t>
            </a:r>
            <a:r>
              <a:rPr sz="1900" b="1" spc="-195" dirty="0">
                <a:latin typeface="Tahoma"/>
                <a:cs typeface="Tahoma"/>
              </a:rPr>
              <a:t>(</a:t>
            </a:r>
            <a:r>
              <a:rPr sz="1900" b="1" spc="-80" dirty="0">
                <a:latin typeface="Tahoma"/>
                <a:cs typeface="Tahoma"/>
              </a:rPr>
              <a:t>F</a:t>
            </a:r>
            <a:r>
              <a:rPr sz="1900" b="1" spc="-35" dirty="0">
                <a:latin typeface="Tahoma"/>
                <a:cs typeface="Tahoma"/>
              </a:rPr>
              <a:t>O</a:t>
            </a:r>
            <a:r>
              <a:rPr sz="1900" b="1" spc="-25" dirty="0">
                <a:latin typeface="Tahoma"/>
                <a:cs typeface="Tahoma"/>
              </a:rPr>
              <a:t>S</a:t>
            </a:r>
            <a:r>
              <a:rPr sz="1900" b="1" spc="-140" dirty="0">
                <a:latin typeface="Tahoma"/>
                <a:cs typeface="Tahoma"/>
              </a:rPr>
              <a:t>E</a:t>
            </a:r>
            <a:r>
              <a:rPr sz="1900" b="1" spc="-25" dirty="0">
                <a:latin typeface="Tahoma"/>
                <a:cs typeface="Tahoma"/>
              </a:rPr>
              <a:t>'</a:t>
            </a:r>
            <a:r>
              <a:rPr sz="1900" b="1" spc="-60" dirty="0">
                <a:latin typeface="Tahoma"/>
                <a:cs typeface="Tahoma"/>
              </a:rPr>
              <a:t>0</a:t>
            </a:r>
            <a:r>
              <a:rPr sz="1900" b="1" spc="-110" dirty="0">
                <a:latin typeface="Tahoma"/>
                <a:cs typeface="Tahoma"/>
              </a:rPr>
              <a:t>7</a:t>
            </a:r>
            <a:r>
              <a:rPr sz="1900" b="1" spc="-185" dirty="0">
                <a:latin typeface="Tahoma"/>
                <a:cs typeface="Tahoma"/>
              </a:rPr>
              <a:t>)</a:t>
            </a:r>
            <a:r>
              <a:rPr sz="1900" b="1" spc="-45" dirty="0">
                <a:latin typeface="Tahoma"/>
                <a:cs typeface="Tahoma"/>
              </a:rPr>
              <a:t> </a:t>
            </a:r>
            <a:r>
              <a:rPr sz="1900" b="1" spc="-195" dirty="0">
                <a:latin typeface="Tahoma"/>
                <a:cs typeface="Tahoma"/>
              </a:rPr>
              <a:t>(</a:t>
            </a:r>
            <a:r>
              <a:rPr sz="1900" b="1" spc="15" dirty="0">
                <a:latin typeface="Tahoma"/>
                <a:cs typeface="Tahoma"/>
              </a:rPr>
              <a:t>p</a:t>
            </a:r>
            <a:r>
              <a:rPr sz="1900" b="1" spc="25" dirty="0">
                <a:latin typeface="Tahoma"/>
                <a:cs typeface="Tahoma"/>
              </a:rPr>
              <a:t>p</a:t>
            </a:r>
            <a:r>
              <a:rPr sz="1900" b="1" spc="-50" dirty="0">
                <a:latin typeface="Tahoma"/>
                <a:cs typeface="Tahoma"/>
              </a:rPr>
              <a:t>.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-110" dirty="0">
                <a:latin typeface="Tahoma"/>
                <a:cs typeface="Tahoma"/>
              </a:rPr>
              <a:t>8</a:t>
            </a:r>
            <a:r>
              <a:rPr sz="1900" b="1" spc="-90" dirty="0">
                <a:latin typeface="Tahoma"/>
                <a:cs typeface="Tahoma"/>
              </a:rPr>
              <a:t>5</a:t>
            </a:r>
            <a:r>
              <a:rPr sz="1900" b="1" spc="-225" dirty="0">
                <a:latin typeface="Tahoma"/>
                <a:cs typeface="Tahoma"/>
              </a:rPr>
              <a:t>-</a:t>
            </a:r>
            <a:r>
              <a:rPr sz="1900" b="1" spc="-100" dirty="0">
                <a:latin typeface="Tahoma"/>
                <a:cs typeface="Tahoma"/>
              </a:rPr>
              <a:t>1</a:t>
            </a:r>
            <a:r>
              <a:rPr sz="1900" b="1" spc="-110" dirty="0">
                <a:latin typeface="Tahoma"/>
                <a:cs typeface="Tahoma"/>
              </a:rPr>
              <a:t>0</a:t>
            </a:r>
            <a:r>
              <a:rPr sz="1900" b="1" spc="-165" dirty="0">
                <a:latin typeface="Tahoma"/>
                <a:cs typeface="Tahoma"/>
              </a:rPr>
              <a:t>3</a:t>
            </a:r>
            <a:r>
              <a:rPr sz="1900" b="1" spc="-135" dirty="0">
                <a:latin typeface="Tahoma"/>
                <a:cs typeface="Tahoma"/>
              </a:rPr>
              <a:t>)</a:t>
            </a:r>
            <a:r>
              <a:rPr sz="1900" b="1" spc="-50" dirty="0">
                <a:latin typeface="Tahoma"/>
                <a:cs typeface="Tahoma"/>
              </a:rPr>
              <a:t>.</a:t>
            </a:r>
            <a:r>
              <a:rPr sz="1900" b="1" spc="-5" dirty="0">
                <a:latin typeface="Tahoma"/>
                <a:cs typeface="Tahoma"/>
              </a:rPr>
              <a:t> </a:t>
            </a:r>
            <a:r>
              <a:rPr sz="1900" b="1" spc="-250" dirty="0">
                <a:latin typeface="Tahoma"/>
                <a:cs typeface="Tahoma"/>
              </a:rPr>
              <a:t>I</a:t>
            </a:r>
            <a:r>
              <a:rPr sz="1900" b="1" spc="-140" dirty="0">
                <a:latin typeface="Tahoma"/>
                <a:cs typeface="Tahoma"/>
              </a:rPr>
              <a:t>EEE</a:t>
            </a:r>
            <a:r>
              <a:rPr sz="1900" b="1" spc="-50" dirty="0">
                <a:latin typeface="Tahoma"/>
                <a:cs typeface="Tahoma"/>
              </a:rPr>
              <a:t>.</a:t>
            </a:r>
            <a:endParaRPr sz="19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900" b="1" spc="25" dirty="0">
                <a:latin typeface="Tahoma"/>
                <a:cs typeface="Tahoma"/>
              </a:rPr>
              <a:t>Binder,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-80" dirty="0">
                <a:latin typeface="Tahoma"/>
                <a:cs typeface="Tahoma"/>
              </a:rPr>
              <a:t>R.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-5" dirty="0">
                <a:latin typeface="Tahoma"/>
                <a:cs typeface="Tahoma"/>
              </a:rPr>
              <a:t>V.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-125" dirty="0">
                <a:latin typeface="Tahoma"/>
                <a:cs typeface="Tahoma"/>
              </a:rPr>
              <a:t>(1999).</a:t>
            </a:r>
            <a:r>
              <a:rPr sz="1900" b="1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Testing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15" dirty="0">
                <a:latin typeface="Tahoma"/>
                <a:cs typeface="Tahoma"/>
              </a:rPr>
              <a:t>object-oriented</a:t>
            </a:r>
            <a:endParaRPr sz="1900">
              <a:latin typeface="Tahoma"/>
              <a:cs typeface="Tahoma"/>
            </a:endParaRPr>
          </a:p>
          <a:p>
            <a:pPr marL="12700" marR="683895">
              <a:lnSpc>
                <a:spcPts val="2710"/>
              </a:lnSpc>
              <a:spcBef>
                <a:spcPts val="80"/>
              </a:spcBef>
            </a:pPr>
            <a:r>
              <a:rPr sz="1900" b="1" spc="20" dirty="0">
                <a:latin typeface="Tahoma"/>
                <a:cs typeface="Tahoma"/>
              </a:rPr>
              <a:t>systems:</a:t>
            </a:r>
            <a:r>
              <a:rPr sz="1900" b="1" spc="-3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models,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patterns,</a:t>
            </a:r>
            <a:r>
              <a:rPr sz="1900" b="1" spc="-4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and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tools. </a:t>
            </a:r>
            <a:r>
              <a:rPr sz="1900" b="1" spc="-545" dirty="0">
                <a:latin typeface="Tahoma"/>
                <a:cs typeface="Tahoma"/>
              </a:rPr>
              <a:t> </a:t>
            </a:r>
            <a:r>
              <a:rPr sz="1900" b="1" spc="15" dirty="0">
                <a:latin typeface="Tahoma"/>
                <a:cs typeface="Tahoma"/>
              </a:rPr>
              <a:t>Addison-Wesley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Professional.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617207" y="2282951"/>
            <a:ext cx="1542415" cy="1542415"/>
          </a:xfrm>
          <a:custGeom>
            <a:avLst/>
            <a:gdLst/>
            <a:ahLst/>
            <a:cxnLst/>
            <a:rect l="l" t="t" r="r" b="b"/>
            <a:pathLst>
              <a:path w="1542415" h="1542414">
                <a:moveTo>
                  <a:pt x="771144" y="0"/>
                </a:moveTo>
                <a:lnTo>
                  <a:pt x="621411" y="212471"/>
                </a:lnTo>
                <a:lnTo>
                  <a:pt x="385572" y="103250"/>
                </a:lnTo>
                <a:lnTo>
                  <a:pt x="362203" y="362203"/>
                </a:lnTo>
                <a:lnTo>
                  <a:pt x="103250" y="385572"/>
                </a:lnTo>
                <a:lnTo>
                  <a:pt x="212471" y="621411"/>
                </a:lnTo>
                <a:lnTo>
                  <a:pt x="0" y="771144"/>
                </a:lnTo>
                <a:lnTo>
                  <a:pt x="212471" y="920876"/>
                </a:lnTo>
                <a:lnTo>
                  <a:pt x="103250" y="1156716"/>
                </a:lnTo>
                <a:lnTo>
                  <a:pt x="362203" y="1180083"/>
                </a:lnTo>
                <a:lnTo>
                  <a:pt x="385572" y="1439037"/>
                </a:lnTo>
                <a:lnTo>
                  <a:pt x="621411" y="1329817"/>
                </a:lnTo>
                <a:lnTo>
                  <a:pt x="771144" y="1542288"/>
                </a:lnTo>
                <a:lnTo>
                  <a:pt x="920876" y="1329817"/>
                </a:lnTo>
                <a:lnTo>
                  <a:pt x="1156716" y="1439037"/>
                </a:lnTo>
                <a:lnTo>
                  <a:pt x="1180084" y="1180083"/>
                </a:lnTo>
                <a:lnTo>
                  <a:pt x="1439037" y="1156716"/>
                </a:lnTo>
                <a:lnTo>
                  <a:pt x="1329817" y="920876"/>
                </a:lnTo>
                <a:lnTo>
                  <a:pt x="1542288" y="771144"/>
                </a:lnTo>
                <a:lnTo>
                  <a:pt x="1329817" y="621411"/>
                </a:lnTo>
                <a:lnTo>
                  <a:pt x="1439037" y="385572"/>
                </a:lnTo>
                <a:lnTo>
                  <a:pt x="1180084" y="362203"/>
                </a:lnTo>
                <a:lnTo>
                  <a:pt x="1156716" y="103250"/>
                </a:lnTo>
                <a:lnTo>
                  <a:pt x="920876" y="212471"/>
                </a:lnTo>
                <a:lnTo>
                  <a:pt x="771144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018008" y="2246376"/>
            <a:ext cx="1542415" cy="1545590"/>
          </a:xfrm>
          <a:custGeom>
            <a:avLst/>
            <a:gdLst/>
            <a:ahLst/>
            <a:cxnLst/>
            <a:rect l="l" t="t" r="r" b="b"/>
            <a:pathLst>
              <a:path w="1542415" h="1545589">
                <a:moveTo>
                  <a:pt x="771144" y="0"/>
                </a:moveTo>
                <a:lnTo>
                  <a:pt x="621411" y="212851"/>
                </a:lnTo>
                <a:lnTo>
                  <a:pt x="385572" y="103504"/>
                </a:lnTo>
                <a:lnTo>
                  <a:pt x="362203" y="362839"/>
                </a:lnTo>
                <a:lnTo>
                  <a:pt x="103251" y="386333"/>
                </a:lnTo>
                <a:lnTo>
                  <a:pt x="212471" y="622680"/>
                </a:lnTo>
                <a:lnTo>
                  <a:pt x="0" y="772668"/>
                </a:lnTo>
                <a:lnTo>
                  <a:pt x="212471" y="922654"/>
                </a:lnTo>
                <a:lnTo>
                  <a:pt x="103251" y="1159002"/>
                </a:lnTo>
                <a:lnTo>
                  <a:pt x="362203" y="1182497"/>
                </a:lnTo>
                <a:lnTo>
                  <a:pt x="385572" y="1441830"/>
                </a:lnTo>
                <a:lnTo>
                  <a:pt x="621411" y="1332483"/>
                </a:lnTo>
                <a:lnTo>
                  <a:pt x="771144" y="1545336"/>
                </a:lnTo>
                <a:lnTo>
                  <a:pt x="920876" y="1332483"/>
                </a:lnTo>
                <a:lnTo>
                  <a:pt x="1156715" y="1441830"/>
                </a:lnTo>
                <a:lnTo>
                  <a:pt x="1180084" y="1182497"/>
                </a:lnTo>
                <a:lnTo>
                  <a:pt x="1438909" y="1159002"/>
                </a:lnTo>
                <a:lnTo>
                  <a:pt x="1329817" y="922654"/>
                </a:lnTo>
                <a:lnTo>
                  <a:pt x="1542288" y="772668"/>
                </a:lnTo>
                <a:lnTo>
                  <a:pt x="1329817" y="622680"/>
                </a:lnTo>
                <a:lnTo>
                  <a:pt x="1438909" y="386333"/>
                </a:lnTo>
                <a:lnTo>
                  <a:pt x="1180084" y="362839"/>
                </a:lnTo>
                <a:lnTo>
                  <a:pt x="1156715" y="103504"/>
                </a:lnTo>
                <a:lnTo>
                  <a:pt x="920876" y="212851"/>
                </a:lnTo>
                <a:lnTo>
                  <a:pt x="771144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819647" y="4111268"/>
            <a:ext cx="3281679" cy="2772410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1900" b="1" spc="50" dirty="0">
                <a:latin typeface="Tahoma"/>
                <a:cs typeface="Tahoma"/>
              </a:rPr>
              <a:t>Unit</a:t>
            </a:r>
            <a:r>
              <a:rPr sz="1900" b="1" spc="-120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Test</a:t>
            </a:r>
            <a:endParaRPr sz="1900">
              <a:latin typeface="Tahoma"/>
              <a:cs typeface="Tahoma"/>
            </a:endParaRPr>
          </a:p>
          <a:p>
            <a:pPr marL="12700" marR="226695">
              <a:lnSpc>
                <a:spcPct val="118500"/>
              </a:lnSpc>
              <a:spcBef>
                <a:spcPts val="10"/>
              </a:spcBef>
            </a:pPr>
            <a:r>
              <a:rPr sz="1900" b="1" spc="-40" dirty="0">
                <a:latin typeface="Tahoma"/>
                <a:cs typeface="Tahoma"/>
              </a:rPr>
              <a:t>B</a:t>
            </a:r>
            <a:r>
              <a:rPr sz="1900" b="1" spc="30" dirty="0">
                <a:latin typeface="Tahoma"/>
                <a:cs typeface="Tahoma"/>
              </a:rPr>
              <a:t>ac</a:t>
            </a:r>
            <a:r>
              <a:rPr sz="1900" b="1" spc="40" dirty="0">
                <a:latin typeface="Tahoma"/>
                <a:cs typeface="Tahoma"/>
              </a:rPr>
              <a:t>h</a:t>
            </a:r>
            <a:r>
              <a:rPr sz="1900" b="1" spc="-10" dirty="0">
                <a:latin typeface="Tahoma"/>
                <a:cs typeface="Tahoma"/>
              </a:rPr>
              <a:t>,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-210" dirty="0">
                <a:latin typeface="Tahoma"/>
                <a:cs typeface="Tahoma"/>
              </a:rPr>
              <a:t>J</a:t>
            </a:r>
            <a:r>
              <a:rPr sz="1900" b="1" spc="-130" dirty="0">
                <a:latin typeface="Tahoma"/>
                <a:cs typeface="Tahoma"/>
              </a:rPr>
              <a:t>.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-190" dirty="0">
                <a:latin typeface="Tahoma"/>
                <a:cs typeface="Tahoma"/>
              </a:rPr>
              <a:t>(</a:t>
            </a:r>
            <a:r>
              <a:rPr sz="1900" b="1" spc="-105" dirty="0">
                <a:latin typeface="Tahoma"/>
                <a:cs typeface="Tahoma"/>
              </a:rPr>
              <a:t>200</a:t>
            </a:r>
            <a:r>
              <a:rPr sz="1900" b="1" spc="-114" dirty="0">
                <a:latin typeface="Tahoma"/>
                <a:cs typeface="Tahoma"/>
              </a:rPr>
              <a:t>4</a:t>
            </a:r>
            <a:r>
              <a:rPr sz="1900" b="1" spc="-195" dirty="0">
                <a:latin typeface="Tahoma"/>
                <a:cs typeface="Tahoma"/>
              </a:rPr>
              <a:t>)</a:t>
            </a:r>
            <a:r>
              <a:rPr sz="1900" b="1" spc="-50" dirty="0">
                <a:latin typeface="Tahoma"/>
                <a:cs typeface="Tahoma"/>
              </a:rPr>
              <a:t>.</a:t>
            </a:r>
            <a:r>
              <a:rPr sz="1900" b="1" spc="-5" dirty="0">
                <a:latin typeface="Tahoma"/>
                <a:cs typeface="Tahoma"/>
              </a:rPr>
              <a:t> </a:t>
            </a:r>
            <a:r>
              <a:rPr sz="1900" b="1" spc="-40" dirty="0">
                <a:latin typeface="Tahoma"/>
                <a:cs typeface="Tahoma"/>
              </a:rPr>
              <a:t>T</a:t>
            </a:r>
            <a:r>
              <a:rPr sz="1900" b="1" spc="45" dirty="0">
                <a:latin typeface="Tahoma"/>
                <a:cs typeface="Tahoma"/>
              </a:rPr>
              <a:t>he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a</a:t>
            </a:r>
            <a:r>
              <a:rPr sz="1900" b="1" spc="35" dirty="0">
                <a:latin typeface="Tahoma"/>
                <a:cs typeface="Tahoma"/>
              </a:rPr>
              <a:t>r</a:t>
            </a:r>
            <a:r>
              <a:rPr sz="1900" b="1" spc="80" dirty="0">
                <a:latin typeface="Tahoma"/>
                <a:cs typeface="Tahoma"/>
              </a:rPr>
              <a:t>t</a:t>
            </a:r>
            <a:r>
              <a:rPr sz="1900" b="1" spc="-40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o</a:t>
            </a:r>
            <a:r>
              <a:rPr sz="1900" b="1" spc="45" dirty="0">
                <a:latin typeface="Tahoma"/>
                <a:cs typeface="Tahoma"/>
              </a:rPr>
              <a:t>f  software </a:t>
            </a:r>
            <a:r>
              <a:rPr sz="1900" b="1" spc="25" dirty="0">
                <a:latin typeface="Tahoma"/>
                <a:cs typeface="Tahoma"/>
              </a:rPr>
              <a:t>testing. </a:t>
            </a:r>
            <a:r>
              <a:rPr sz="1900" b="1" spc="-40" dirty="0">
                <a:latin typeface="Tahoma"/>
                <a:cs typeface="Tahoma"/>
              </a:rPr>
              <a:t>John </a:t>
            </a:r>
            <a:r>
              <a:rPr sz="1900" b="1" spc="-3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Wiley</a:t>
            </a:r>
            <a:r>
              <a:rPr sz="1900" b="1" spc="-8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&amp;</a:t>
            </a:r>
            <a:r>
              <a:rPr sz="1900" b="1" spc="-85" dirty="0">
                <a:latin typeface="Tahoma"/>
                <a:cs typeface="Tahoma"/>
              </a:rPr>
              <a:t> </a:t>
            </a:r>
            <a:r>
              <a:rPr sz="1900" b="1" spc="-10" dirty="0">
                <a:latin typeface="Tahoma"/>
                <a:cs typeface="Tahoma"/>
              </a:rPr>
              <a:t>Sons.</a:t>
            </a:r>
            <a:endParaRPr sz="19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09"/>
              </a:spcBef>
            </a:pPr>
            <a:r>
              <a:rPr sz="1900" b="1" spc="125" dirty="0">
                <a:latin typeface="Tahoma"/>
                <a:cs typeface="Tahoma"/>
              </a:rPr>
              <a:t>M</a:t>
            </a:r>
            <a:r>
              <a:rPr sz="1900" b="1" spc="25" dirty="0">
                <a:latin typeface="Tahoma"/>
                <a:cs typeface="Tahoma"/>
              </a:rPr>
              <a:t>esza</a:t>
            </a:r>
            <a:r>
              <a:rPr sz="1900" b="1" spc="10" dirty="0">
                <a:latin typeface="Tahoma"/>
                <a:cs typeface="Tahoma"/>
              </a:rPr>
              <a:t>r</a:t>
            </a:r>
            <a:r>
              <a:rPr sz="1900" b="1" spc="25" dirty="0">
                <a:latin typeface="Tahoma"/>
                <a:cs typeface="Tahoma"/>
              </a:rPr>
              <a:t>o</a:t>
            </a:r>
            <a:r>
              <a:rPr sz="1900" b="1" spc="10" dirty="0">
                <a:latin typeface="Tahoma"/>
                <a:cs typeface="Tahoma"/>
              </a:rPr>
              <a:t>s</a:t>
            </a:r>
            <a:r>
              <a:rPr sz="1900" b="1" spc="5" dirty="0">
                <a:latin typeface="Tahoma"/>
                <a:cs typeface="Tahoma"/>
              </a:rPr>
              <a:t>,</a:t>
            </a:r>
            <a:r>
              <a:rPr sz="1900" b="1" spc="-25" dirty="0">
                <a:latin typeface="Tahoma"/>
                <a:cs typeface="Tahoma"/>
              </a:rPr>
              <a:t> </a:t>
            </a:r>
            <a:r>
              <a:rPr sz="1900" b="1" spc="-30" dirty="0">
                <a:latin typeface="Tahoma"/>
                <a:cs typeface="Tahoma"/>
              </a:rPr>
              <a:t>G</a:t>
            </a:r>
            <a:r>
              <a:rPr sz="1900" b="1" spc="-50" dirty="0">
                <a:latin typeface="Tahoma"/>
                <a:cs typeface="Tahoma"/>
              </a:rPr>
              <a:t>.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-190" dirty="0">
                <a:latin typeface="Tahoma"/>
                <a:cs typeface="Tahoma"/>
              </a:rPr>
              <a:t>(</a:t>
            </a:r>
            <a:r>
              <a:rPr sz="1900" b="1" spc="-110" dirty="0">
                <a:latin typeface="Tahoma"/>
                <a:cs typeface="Tahoma"/>
              </a:rPr>
              <a:t>2007</a:t>
            </a:r>
            <a:r>
              <a:rPr sz="1900" b="1" spc="-195" dirty="0">
                <a:latin typeface="Tahoma"/>
                <a:cs typeface="Tahoma"/>
              </a:rPr>
              <a:t>)</a:t>
            </a:r>
            <a:r>
              <a:rPr sz="1900" b="1" spc="-50" dirty="0">
                <a:latin typeface="Tahoma"/>
                <a:cs typeface="Tahoma"/>
              </a:rPr>
              <a:t>.</a:t>
            </a:r>
            <a:r>
              <a:rPr sz="1900" b="1" spc="-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x</a:t>
            </a:r>
            <a:r>
              <a:rPr sz="1900" b="1" spc="45" dirty="0">
                <a:latin typeface="Tahoma"/>
                <a:cs typeface="Tahoma"/>
              </a:rPr>
              <a:t>U</a:t>
            </a:r>
            <a:r>
              <a:rPr sz="1900" b="1" spc="65" dirty="0">
                <a:latin typeface="Tahoma"/>
                <a:cs typeface="Tahoma"/>
              </a:rPr>
              <a:t>n</a:t>
            </a:r>
            <a:r>
              <a:rPr sz="1900" b="1" spc="35" dirty="0">
                <a:latin typeface="Tahoma"/>
                <a:cs typeface="Tahoma"/>
              </a:rPr>
              <a:t>i</a:t>
            </a:r>
            <a:r>
              <a:rPr sz="1900" b="1" spc="80" dirty="0">
                <a:latin typeface="Tahoma"/>
                <a:cs typeface="Tahoma"/>
              </a:rPr>
              <a:t>t</a:t>
            </a:r>
            <a:endParaRPr sz="1900">
              <a:latin typeface="Tahoma"/>
              <a:cs typeface="Tahoma"/>
            </a:endParaRPr>
          </a:p>
          <a:p>
            <a:pPr marL="12700" marR="5080">
              <a:lnSpc>
                <a:spcPct val="118500"/>
              </a:lnSpc>
              <a:spcBef>
                <a:spcPts val="10"/>
              </a:spcBef>
            </a:pPr>
            <a:r>
              <a:rPr sz="1900" b="1" spc="25" dirty="0">
                <a:latin typeface="Tahoma"/>
                <a:cs typeface="Tahoma"/>
              </a:rPr>
              <a:t>Test</a:t>
            </a:r>
            <a:r>
              <a:rPr sz="1900" b="1" spc="-80" dirty="0">
                <a:latin typeface="Tahoma"/>
                <a:cs typeface="Tahoma"/>
              </a:rPr>
              <a:t> </a:t>
            </a:r>
            <a:r>
              <a:rPr sz="1900" b="1" spc="15" dirty="0">
                <a:latin typeface="Tahoma"/>
                <a:cs typeface="Tahoma"/>
              </a:rPr>
              <a:t>Patterns:</a:t>
            </a:r>
            <a:r>
              <a:rPr sz="1900" b="1" spc="-4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Refactoring </a:t>
            </a:r>
            <a:r>
              <a:rPr sz="1900" b="1" spc="-540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Test </a:t>
            </a:r>
            <a:r>
              <a:rPr sz="1900" b="1" spc="-5" dirty="0">
                <a:latin typeface="Tahoma"/>
                <a:cs typeface="Tahoma"/>
              </a:rPr>
              <a:t>Code. </a:t>
            </a:r>
            <a:r>
              <a:rPr sz="1900" b="1" spc="25" dirty="0">
                <a:latin typeface="Tahoma"/>
                <a:cs typeface="Tahoma"/>
              </a:rPr>
              <a:t>Pearson </a:t>
            </a:r>
            <a:r>
              <a:rPr sz="1900" b="1" spc="30" dirty="0">
                <a:latin typeface="Tahoma"/>
                <a:cs typeface="Tahoma"/>
              </a:rPr>
              <a:t> </a:t>
            </a:r>
            <a:r>
              <a:rPr sz="1900" b="1" spc="10" dirty="0">
                <a:latin typeface="Tahoma"/>
                <a:cs typeface="Tahoma"/>
              </a:rPr>
              <a:t>Education.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243186" y="3968648"/>
            <a:ext cx="8818880" cy="1400810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1900" b="1" spc="25" dirty="0">
                <a:latin typeface="Tahoma"/>
                <a:cs typeface="Tahoma"/>
              </a:rPr>
              <a:t>Implementasi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Whitebox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Testing</a:t>
            </a:r>
            <a:r>
              <a:rPr sz="1900" b="1" spc="-8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dalam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Python</a:t>
            </a:r>
            <a:endParaRPr sz="1900">
              <a:latin typeface="Tahoma"/>
              <a:cs typeface="Tahoma"/>
            </a:endParaRPr>
          </a:p>
          <a:p>
            <a:pPr marL="12700" marR="5080">
              <a:lnSpc>
                <a:spcPct val="118000"/>
              </a:lnSpc>
              <a:spcBef>
                <a:spcPts val="25"/>
              </a:spcBef>
            </a:pPr>
            <a:r>
              <a:rPr sz="1900" b="1" spc="35" dirty="0">
                <a:latin typeface="Tahoma"/>
                <a:cs typeface="Tahoma"/>
              </a:rPr>
              <a:t>Python</a:t>
            </a:r>
            <a:r>
              <a:rPr sz="1900" b="1" spc="-2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Software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Foundation.</a:t>
            </a:r>
            <a:r>
              <a:rPr sz="1900" b="1" spc="-25" dirty="0">
                <a:latin typeface="Tahoma"/>
                <a:cs typeface="Tahoma"/>
              </a:rPr>
              <a:t> </a:t>
            </a:r>
            <a:r>
              <a:rPr sz="1900" b="1" spc="-120" dirty="0">
                <a:latin typeface="Tahoma"/>
                <a:cs typeface="Tahoma"/>
              </a:rPr>
              <a:t>(2021).</a:t>
            </a:r>
            <a:r>
              <a:rPr sz="1900" b="1" spc="5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unittest</a:t>
            </a:r>
            <a:r>
              <a:rPr sz="1900" b="1" spc="-30" dirty="0">
                <a:latin typeface="Tahoma"/>
                <a:cs typeface="Tahoma"/>
              </a:rPr>
              <a:t> </a:t>
            </a:r>
            <a:r>
              <a:rPr sz="1900" b="1" spc="-220" dirty="0">
                <a:latin typeface="Tahoma"/>
                <a:cs typeface="Tahoma"/>
              </a:rPr>
              <a:t>-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50" dirty="0">
                <a:latin typeface="Tahoma"/>
                <a:cs typeface="Tahoma"/>
              </a:rPr>
              <a:t>Unit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testing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framework. </a:t>
            </a:r>
            <a:r>
              <a:rPr sz="1900" b="1" spc="-54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Retrieved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from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dirty="0">
                <a:latin typeface="Tahoma"/>
                <a:cs typeface="Tahoma"/>
              </a:rPr>
              <a:t>https://docs.python.org/3/library/unittest.html</a:t>
            </a:r>
            <a:endParaRPr sz="19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30"/>
              </a:spcBef>
            </a:pPr>
            <a:r>
              <a:rPr sz="1900" b="1" spc="-35" dirty="0">
                <a:latin typeface="Tahoma"/>
                <a:cs typeface="Tahoma"/>
              </a:rPr>
              <a:t>Jain,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-80" dirty="0">
                <a:latin typeface="Tahoma"/>
                <a:cs typeface="Tahoma"/>
              </a:rPr>
              <a:t>R.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-125" dirty="0">
                <a:latin typeface="Tahoma"/>
                <a:cs typeface="Tahoma"/>
              </a:rPr>
              <a:t>(2017).</a:t>
            </a:r>
            <a:r>
              <a:rPr sz="1900" b="1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Python</a:t>
            </a:r>
            <a:r>
              <a:rPr sz="1900" b="1" spc="-3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testing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cookbook.</a:t>
            </a:r>
            <a:r>
              <a:rPr sz="1900" b="1" spc="-3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Packt</a:t>
            </a:r>
            <a:r>
              <a:rPr sz="1900" b="1" spc="-40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Publishing</a:t>
            </a:r>
            <a:r>
              <a:rPr sz="1900" b="1" spc="-100" dirty="0">
                <a:latin typeface="Tahoma"/>
                <a:cs typeface="Tahoma"/>
              </a:rPr>
              <a:t> </a:t>
            </a:r>
            <a:r>
              <a:rPr sz="1900" b="1" spc="10" dirty="0">
                <a:latin typeface="Tahoma"/>
                <a:cs typeface="Tahoma"/>
              </a:rPr>
              <a:t>Ltd.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993894" y="8722258"/>
            <a:ext cx="9200515" cy="1056005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1900" b="1" spc="-50" dirty="0">
                <a:latin typeface="Tahoma"/>
                <a:cs typeface="Tahoma"/>
              </a:rPr>
              <a:t>C</a:t>
            </a:r>
            <a:r>
              <a:rPr sz="1900" b="1" spc="-254" dirty="0">
                <a:latin typeface="Tahoma"/>
                <a:cs typeface="Tahoma"/>
              </a:rPr>
              <a:t>I</a:t>
            </a:r>
            <a:r>
              <a:rPr sz="1900" b="1" spc="-114" dirty="0">
                <a:latin typeface="Tahoma"/>
                <a:cs typeface="Tahoma"/>
              </a:rPr>
              <a:t>/CD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65" dirty="0">
                <a:latin typeface="Tahoma"/>
                <a:cs typeface="Tahoma"/>
              </a:rPr>
              <a:t>untuk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15" dirty="0">
                <a:latin typeface="Tahoma"/>
                <a:cs typeface="Tahoma"/>
              </a:rPr>
              <a:t>Pr</a:t>
            </a:r>
            <a:r>
              <a:rPr sz="1900" b="1" spc="5" dirty="0">
                <a:latin typeface="Tahoma"/>
                <a:cs typeface="Tahoma"/>
              </a:rPr>
              <a:t>o</a:t>
            </a:r>
            <a:r>
              <a:rPr sz="1900" b="1" spc="-70" dirty="0">
                <a:latin typeface="Tahoma"/>
                <a:cs typeface="Tahoma"/>
              </a:rPr>
              <a:t>j</a:t>
            </a:r>
            <a:r>
              <a:rPr sz="1900" b="1" spc="25" dirty="0">
                <a:latin typeface="Tahoma"/>
                <a:cs typeface="Tahoma"/>
              </a:rPr>
              <a:t>e</a:t>
            </a:r>
            <a:r>
              <a:rPr sz="1900" b="1" spc="40" dirty="0">
                <a:latin typeface="Tahoma"/>
                <a:cs typeface="Tahoma"/>
              </a:rPr>
              <a:t>c</a:t>
            </a:r>
            <a:r>
              <a:rPr sz="1900" b="1" spc="80" dirty="0">
                <a:latin typeface="Tahoma"/>
                <a:cs typeface="Tahoma"/>
              </a:rPr>
              <a:t>t</a:t>
            </a:r>
            <a:r>
              <a:rPr sz="1900" b="1" spc="-8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Py</a:t>
            </a:r>
            <a:r>
              <a:rPr sz="1900" b="1" spc="5" dirty="0">
                <a:latin typeface="Tahoma"/>
                <a:cs typeface="Tahoma"/>
              </a:rPr>
              <a:t>t</a:t>
            </a:r>
            <a:r>
              <a:rPr sz="1900" b="1" spc="45" dirty="0">
                <a:latin typeface="Tahoma"/>
                <a:cs typeface="Tahoma"/>
              </a:rPr>
              <a:t>h</a:t>
            </a:r>
            <a:r>
              <a:rPr sz="1900" b="1" spc="30" dirty="0">
                <a:latin typeface="Tahoma"/>
                <a:cs typeface="Tahoma"/>
              </a:rPr>
              <a:t>o</a:t>
            </a:r>
            <a:r>
              <a:rPr sz="1900" b="1" spc="50" dirty="0">
                <a:latin typeface="Tahoma"/>
                <a:cs typeface="Tahoma"/>
              </a:rPr>
              <a:t>n</a:t>
            </a:r>
            <a:endParaRPr sz="19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900" b="1" spc="15" dirty="0">
                <a:latin typeface="Tahoma"/>
                <a:cs typeface="Tahoma"/>
              </a:rPr>
              <a:t>GitLab.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-125" dirty="0">
                <a:latin typeface="Tahoma"/>
                <a:cs typeface="Tahoma"/>
              </a:rPr>
              <a:t>(2021).</a:t>
            </a:r>
            <a:r>
              <a:rPr sz="1900" b="1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GitLab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-120" dirty="0">
                <a:latin typeface="Tahoma"/>
                <a:cs typeface="Tahoma"/>
              </a:rPr>
              <a:t>CI/CD.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Retrieved</a:t>
            </a:r>
            <a:r>
              <a:rPr sz="1900" b="1" spc="-20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from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-25" dirty="0">
                <a:latin typeface="Tahoma"/>
                <a:cs typeface="Tahoma"/>
              </a:rPr>
              <a:t>https://docs.gitlab.com/ee/ci/</a:t>
            </a:r>
            <a:endParaRPr sz="19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z="1900" b="1" spc="30" dirty="0">
                <a:latin typeface="Tahoma"/>
                <a:cs typeface="Tahoma"/>
              </a:rPr>
              <a:t>Travis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-114" dirty="0">
                <a:latin typeface="Tahoma"/>
                <a:cs typeface="Tahoma"/>
              </a:rPr>
              <a:t>CI.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-125" dirty="0">
                <a:latin typeface="Tahoma"/>
                <a:cs typeface="Tahoma"/>
              </a:rPr>
              <a:t>(2021).</a:t>
            </a:r>
            <a:r>
              <a:rPr sz="1900" b="1" spc="-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Travis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-114" dirty="0">
                <a:latin typeface="Tahoma"/>
                <a:cs typeface="Tahoma"/>
              </a:rPr>
              <a:t>CI.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Retrieved</a:t>
            </a:r>
            <a:r>
              <a:rPr sz="1900" b="1" spc="-25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from</a:t>
            </a:r>
            <a:r>
              <a:rPr sz="1900" b="1" spc="-80" dirty="0">
                <a:latin typeface="Tahoma"/>
                <a:cs typeface="Tahoma"/>
              </a:rPr>
              <a:t> </a:t>
            </a:r>
            <a:r>
              <a:rPr sz="1900" b="1" spc="-15" dirty="0">
                <a:latin typeface="Tahoma"/>
                <a:cs typeface="Tahoma"/>
              </a:rPr>
              <a:t>https://docs.travis-ci.com/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0" y="8552688"/>
            <a:ext cx="4419600" cy="1734820"/>
          </a:xfrm>
          <a:custGeom>
            <a:avLst/>
            <a:gdLst/>
            <a:ahLst/>
            <a:cxnLst/>
            <a:rect l="l" t="t" r="r" b="b"/>
            <a:pathLst>
              <a:path w="4419600" h="1734820">
                <a:moveTo>
                  <a:pt x="1530096" y="0"/>
                </a:moveTo>
                <a:lnTo>
                  <a:pt x="1468075" y="348"/>
                </a:lnTo>
                <a:lnTo>
                  <a:pt x="1406374" y="1389"/>
                </a:lnTo>
                <a:lnTo>
                  <a:pt x="1345004" y="3116"/>
                </a:lnTo>
                <a:lnTo>
                  <a:pt x="1283980" y="5521"/>
                </a:lnTo>
                <a:lnTo>
                  <a:pt x="1223313" y="8598"/>
                </a:lnTo>
                <a:lnTo>
                  <a:pt x="1163017" y="12339"/>
                </a:lnTo>
                <a:lnTo>
                  <a:pt x="1103105" y="16738"/>
                </a:lnTo>
                <a:lnTo>
                  <a:pt x="1043590" y="21788"/>
                </a:lnTo>
                <a:lnTo>
                  <a:pt x="984486" y="27482"/>
                </a:lnTo>
                <a:lnTo>
                  <a:pt x="925804" y="33812"/>
                </a:lnTo>
                <a:lnTo>
                  <a:pt x="867558" y="40772"/>
                </a:lnTo>
                <a:lnTo>
                  <a:pt x="809761" y="48356"/>
                </a:lnTo>
                <a:lnTo>
                  <a:pt x="752427" y="56555"/>
                </a:lnTo>
                <a:lnTo>
                  <a:pt x="695568" y="65363"/>
                </a:lnTo>
                <a:lnTo>
                  <a:pt x="639197" y="74773"/>
                </a:lnTo>
                <a:lnTo>
                  <a:pt x="583327" y="84778"/>
                </a:lnTo>
                <a:lnTo>
                  <a:pt x="527971" y="95371"/>
                </a:lnTo>
                <a:lnTo>
                  <a:pt x="473143" y="106545"/>
                </a:lnTo>
                <a:lnTo>
                  <a:pt x="418855" y="118293"/>
                </a:lnTo>
                <a:lnTo>
                  <a:pt x="365121" y="130609"/>
                </a:lnTo>
                <a:lnTo>
                  <a:pt x="311953" y="143485"/>
                </a:lnTo>
                <a:lnTo>
                  <a:pt x="259364" y="156914"/>
                </a:lnTo>
                <a:lnTo>
                  <a:pt x="207368" y="170889"/>
                </a:lnTo>
                <a:lnTo>
                  <a:pt x="155977" y="185404"/>
                </a:lnTo>
                <a:lnTo>
                  <a:pt x="105205" y="200451"/>
                </a:lnTo>
                <a:lnTo>
                  <a:pt x="55064" y="216023"/>
                </a:lnTo>
                <a:lnTo>
                  <a:pt x="5568" y="232114"/>
                </a:lnTo>
                <a:lnTo>
                  <a:pt x="0" y="234007"/>
                </a:lnTo>
                <a:lnTo>
                  <a:pt x="0" y="1734309"/>
                </a:lnTo>
                <a:lnTo>
                  <a:pt x="4397727" y="1734309"/>
                </a:lnTo>
                <a:lnTo>
                  <a:pt x="4403507" y="1707720"/>
                </a:lnTo>
                <a:lnTo>
                  <a:pt x="4413767" y="1642703"/>
                </a:lnTo>
                <a:lnTo>
                  <a:pt x="4418947" y="1576948"/>
                </a:lnTo>
                <a:lnTo>
                  <a:pt x="4419600" y="1543811"/>
                </a:lnTo>
                <a:lnTo>
                  <a:pt x="4418947" y="1510675"/>
                </a:lnTo>
                <a:lnTo>
                  <a:pt x="4413767" y="1444920"/>
                </a:lnTo>
                <a:lnTo>
                  <a:pt x="4403507" y="1379903"/>
                </a:lnTo>
                <a:lnTo>
                  <a:pt x="4388271" y="1315678"/>
                </a:lnTo>
                <a:lnTo>
                  <a:pt x="4368163" y="1252301"/>
                </a:lnTo>
                <a:lnTo>
                  <a:pt x="4343288" y="1189829"/>
                </a:lnTo>
                <a:lnTo>
                  <a:pt x="4313750" y="1128316"/>
                </a:lnTo>
                <a:lnTo>
                  <a:pt x="4279653" y="1067819"/>
                </a:lnTo>
                <a:lnTo>
                  <a:pt x="4241101" y="1008393"/>
                </a:lnTo>
                <a:lnTo>
                  <a:pt x="4198199" y="950094"/>
                </a:lnTo>
                <a:lnTo>
                  <a:pt x="4151050" y="892978"/>
                </a:lnTo>
                <a:lnTo>
                  <a:pt x="4099760" y="837100"/>
                </a:lnTo>
                <a:lnTo>
                  <a:pt x="4072594" y="809643"/>
                </a:lnTo>
                <a:lnTo>
                  <a:pt x="4044431" y="782516"/>
                </a:lnTo>
                <a:lnTo>
                  <a:pt x="4015286" y="755727"/>
                </a:lnTo>
                <a:lnTo>
                  <a:pt x="3985169" y="729282"/>
                </a:lnTo>
                <a:lnTo>
                  <a:pt x="3954096" y="703188"/>
                </a:lnTo>
                <a:lnTo>
                  <a:pt x="3922078" y="677453"/>
                </a:lnTo>
                <a:lnTo>
                  <a:pt x="3889129" y="652083"/>
                </a:lnTo>
                <a:lnTo>
                  <a:pt x="3855262" y="627085"/>
                </a:lnTo>
                <a:lnTo>
                  <a:pt x="3820489" y="602467"/>
                </a:lnTo>
                <a:lnTo>
                  <a:pt x="3784825" y="578234"/>
                </a:lnTo>
                <a:lnTo>
                  <a:pt x="3748281" y="554395"/>
                </a:lnTo>
                <a:lnTo>
                  <a:pt x="3710871" y="530956"/>
                </a:lnTo>
                <a:lnTo>
                  <a:pt x="3672608" y="507924"/>
                </a:lnTo>
                <a:lnTo>
                  <a:pt x="3633505" y="485306"/>
                </a:lnTo>
                <a:lnTo>
                  <a:pt x="3593574" y="463109"/>
                </a:lnTo>
                <a:lnTo>
                  <a:pt x="3552830" y="441340"/>
                </a:lnTo>
                <a:lnTo>
                  <a:pt x="3511285" y="420005"/>
                </a:lnTo>
                <a:lnTo>
                  <a:pt x="3468952" y="399113"/>
                </a:lnTo>
                <a:lnTo>
                  <a:pt x="3425844" y="378669"/>
                </a:lnTo>
                <a:lnTo>
                  <a:pt x="3381974" y="358682"/>
                </a:lnTo>
                <a:lnTo>
                  <a:pt x="3337355" y="339157"/>
                </a:lnTo>
                <a:lnTo>
                  <a:pt x="3292000" y="320101"/>
                </a:lnTo>
                <a:lnTo>
                  <a:pt x="3245923" y="301523"/>
                </a:lnTo>
                <a:lnTo>
                  <a:pt x="3199136" y="283428"/>
                </a:lnTo>
                <a:lnTo>
                  <a:pt x="3151652" y="265823"/>
                </a:lnTo>
                <a:lnTo>
                  <a:pt x="3103484" y="248716"/>
                </a:lnTo>
                <a:lnTo>
                  <a:pt x="3054646" y="232114"/>
                </a:lnTo>
                <a:lnTo>
                  <a:pt x="3005150" y="216023"/>
                </a:lnTo>
                <a:lnTo>
                  <a:pt x="2955009" y="200451"/>
                </a:lnTo>
                <a:lnTo>
                  <a:pt x="2904237" y="185404"/>
                </a:lnTo>
                <a:lnTo>
                  <a:pt x="2852846" y="170889"/>
                </a:lnTo>
                <a:lnTo>
                  <a:pt x="2800849" y="156914"/>
                </a:lnTo>
                <a:lnTo>
                  <a:pt x="2748260" y="143485"/>
                </a:lnTo>
                <a:lnTo>
                  <a:pt x="2695092" y="130609"/>
                </a:lnTo>
                <a:lnTo>
                  <a:pt x="2641357" y="118293"/>
                </a:lnTo>
                <a:lnTo>
                  <a:pt x="2587069" y="106545"/>
                </a:lnTo>
                <a:lnTo>
                  <a:pt x="2532240" y="95371"/>
                </a:lnTo>
                <a:lnTo>
                  <a:pt x="2476884" y="84778"/>
                </a:lnTo>
                <a:lnTo>
                  <a:pt x="2421014" y="74773"/>
                </a:lnTo>
                <a:lnTo>
                  <a:pt x="2364642" y="65363"/>
                </a:lnTo>
                <a:lnTo>
                  <a:pt x="2307782" y="56555"/>
                </a:lnTo>
                <a:lnTo>
                  <a:pt x="2250446" y="48356"/>
                </a:lnTo>
                <a:lnTo>
                  <a:pt x="2192649" y="40772"/>
                </a:lnTo>
                <a:lnTo>
                  <a:pt x="2134402" y="33812"/>
                </a:lnTo>
                <a:lnTo>
                  <a:pt x="2075719" y="27482"/>
                </a:lnTo>
                <a:lnTo>
                  <a:pt x="2016613" y="21788"/>
                </a:lnTo>
                <a:lnTo>
                  <a:pt x="1957097" y="16738"/>
                </a:lnTo>
                <a:lnTo>
                  <a:pt x="1897184" y="12339"/>
                </a:lnTo>
                <a:lnTo>
                  <a:pt x="1836887" y="8598"/>
                </a:lnTo>
                <a:lnTo>
                  <a:pt x="1776218" y="5521"/>
                </a:lnTo>
                <a:lnTo>
                  <a:pt x="1715192" y="3116"/>
                </a:lnTo>
                <a:lnTo>
                  <a:pt x="1653821" y="1389"/>
                </a:lnTo>
                <a:lnTo>
                  <a:pt x="1592118" y="348"/>
                </a:lnTo>
                <a:lnTo>
                  <a:pt x="1530096" y="0"/>
                </a:lnTo>
                <a:close/>
              </a:path>
            </a:pathLst>
          </a:custGeom>
          <a:solidFill>
            <a:srgbClr val="1B70F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7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7"/>
                </a:lnTo>
                <a:lnTo>
                  <a:pt x="18288000" y="10286997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>
              <a:alpha val="5097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31747" y="1031747"/>
            <a:ext cx="16230600" cy="8229600"/>
          </a:xfrm>
          <a:custGeom>
            <a:avLst/>
            <a:gdLst/>
            <a:ahLst/>
            <a:cxnLst/>
            <a:rect l="l" t="t" r="r" b="b"/>
            <a:pathLst>
              <a:path w="16230600" h="8229600">
                <a:moveTo>
                  <a:pt x="0" y="8229600"/>
                </a:moveTo>
                <a:lnTo>
                  <a:pt x="16230600" y="8229600"/>
                </a:lnTo>
                <a:lnTo>
                  <a:pt x="162306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ln w="124968">
            <a:solidFill>
              <a:srgbClr val="F9CE2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795898" y="2423795"/>
            <a:ext cx="6698615" cy="4890770"/>
          </a:xfrm>
          <a:prstGeom prst="rect">
            <a:avLst/>
          </a:prstGeom>
        </p:spPr>
        <p:txBody>
          <a:bodyPr vert="horz" wrap="square" lIns="0" tIns="584200" rIns="0" bIns="0" rtlCol="0">
            <a:spAutoFit/>
          </a:bodyPr>
          <a:lstStyle/>
          <a:p>
            <a:pPr marL="915035" marR="5080" indent="-902969">
              <a:lnSpc>
                <a:spcPct val="79100"/>
              </a:lnSpc>
              <a:spcBef>
                <a:spcPts val="4600"/>
              </a:spcBef>
            </a:pPr>
            <a:r>
              <a:rPr sz="17800" spc="15" dirty="0">
                <a:solidFill>
                  <a:srgbClr val="FFFFFF"/>
                </a:solidFill>
              </a:rPr>
              <a:t>Thank  </a:t>
            </a:r>
            <a:r>
              <a:rPr sz="17800" spc="-310" dirty="0">
                <a:solidFill>
                  <a:srgbClr val="FFFFFF"/>
                </a:solidFill>
              </a:rPr>
              <a:t>You!</a:t>
            </a:r>
            <a:endParaRPr sz="17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26368" y="9259823"/>
            <a:ext cx="6962140" cy="1027430"/>
          </a:xfrm>
          <a:custGeom>
            <a:avLst/>
            <a:gdLst/>
            <a:ahLst/>
            <a:cxnLst/>
            <a:rect l="l" t="t" r="r" b="b"/>
            <a:pathLst>
              <a:path w="6962140" h="1027429">
                <a:moveTo>
                  <a:pt x="6961632" y="0"/>
                </a:moveTo>
                <a:lnTo>
                  <a:pt x="200913" y="0"/>
                </a:lnTo>
                <a:lnTo>
                  <a:pt x="161510" y="3894"/>
                </a:lnTo>
                <a:lnTo>
                  <a:pt x="123999" y="15286"/>
                </a:lnTo>
                <a:lnTo>
                  <a:pt x="89417" y="33738"/>
                </a:lnTo>
                <a:lnTo>
                  <a:pt x="58800" y="58813"/>
                </a:lnTo>
                <a:lnTo>
                  <a:pt x="33754" y="89394"/>
                </a:lnTo>
                <a:lnTo>
                  <a:pt x="15303" y="123953"/>
                </a:lnTo>
                <a:lnTo>
                  <a:pt x="3901" y="161439"/>
                </a:lnTo>
                <a:lnTo>
                  <a:pt x="0" y="200799"/>
                </a:lnTo>
                <a:lnTo>
                  <a:pt x="0" y="1027173"/>
                </a:lnTo>
                <a:lnTo>
                  <a:pt x="6961632" y="1027173"/>
                </a:lnTo>
                <a:lnTo>
                  <a:pt x="6961632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638032" cy="1028699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Pengenalan</a:t>
            </a:r>
            <a:r>
              <a:rPr spc="-15" dirty="0"/>
              <a:t> </a:t>
            </a:r>
            <a:r>
              <a:rPr spc="-10" dirty="0"/>
              <a:t>Whitebox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8944482" y="4537024"/>
            <a:ext cx="8794115" cy="2078989"/>
          </a:xfrm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/>
          <a:p>
            <a:pPr marL="1533525" marR="5080" indent="-1521460">
              <a:lnSpc>
                <a:spcPts val="7900"/>
              </a:lnSpc>
              <a:spcBef>
                <a:spcPts val="565"/>
              </a:spcBef>
            </a:pPr>
            <a:r>
              <a:rPr sz="6900" b="1" spc="-80" dirty="0">
                <a:latin typeface="Arial"/>
                <a:cs typeface="Arial"/>
              </a:rPr>
              <a:t>Testing</a:t>
            </a:r>
            <a:r>
              <a:rPr sz="6900" b="1" spc="-25" dirty="0">
                <a:latin typeface="Arial"/>
                <a:cs typeface="Arial"/>
              </a:rPr>
              <a:t> </a:t>
            </a:r>
            <a:r>
              <a:rPr sz="6900" b="1" spc="-15" dirty="0">
                <a:latin typeface="Arial"/>
                <a:cs typeface="Arial"/>
              </a:rPr>
              <a:t>dan</a:t>
            </a:r>
            <a:r>
              <a:rPr sz="6900" b="1" spc="-5" dirty="0">
                <a:latin typeface="Arial"/>
                <a:cs typeface="Arial"/>
              </a:rPr>
              <a:t> </a:t>
            </a:r>
            <a:r>
              <a:rPr sz="6900" b="1" spc="-10" dirty="0">
                <a:latin typeface="Arial"/>
                <a:cs typeface="Arial"/>
              </a:rPr>
              <a:t>Unit</a:t>
            </a:r>
            <a:r>
              <a:rPr sz="6900" b="1" spc="-25" dirty="0">
                <a:latin typeface="Arial"/>
                <a:cs typeface="Arial"/>
              </a:rPr>
              <a:t> </a:t>
            </a:r>
            <a:r>
              <a:rPr sz="6900" b="1" spc="-140" dirty="0">
                <a:latin typeface="Arial"/>
                <a:cs typeface="Arial"/>
              </a:rPr>
              <a:t>Test </a:t>
            </a:r>
            <a:r>
              <a:rPr sz="6900" b="1" spc="-1905" dirty="0">
                <a:latin typeface="Arial"/>
                <a:cs typeface="Arial"/>
              </a:rPr>
              <a:t> </a:t>
            </a:r>
            <a:r>
              <a:rPr sz="6900" b="1" spc="-10" dirty="0">
                <a:latin typeface="Arial"/>
                <a:cs typeface="Arial"/>
              </a:rPr>
              <a:t>dalam Python</a:t>
            </a:r>
            <a:endParaRPr sz="6900">
              <a:latin typeface="Arial"/>
              <a:cs typeface="Arial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485631" y="6495286"/>
            <a:ext cx="9802368" cy="379171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745479" y="807719"/>
            <a:ext cx="6705600" cy="899160"/>
          </a:xfrm>
          <a:custGeom>
            <a:avLst/>
            <a:gdLst/>
            <a:ahLst/>
            <a:cxnLst/>
            <a:rect l="l" t="t" r="r" b="b"/>
            <a:pathLst>
              <a:path w="6705600" h="899160">
                <a:moveTo>
                  <a:pt x="6519164" y="0"/>
                </a:moveTo>
                <a:lnTo>
                  <a:pt x="186436" y="0"/>
                </a:lnTo>
                <a:lnTo>
                  <a:pt x="149854" y="3623"/>
                </a:lnTo>
                <a:lnTo>
                  <a:pt x="82976" y="31396"/>
                </a:lnTo>
                <a:lnTo>
                  <a:pt x="31343" y="83123"/>
                </a:lnTo>
                <a:lnTo>
                  <a:pt x="3621" y="150088"/>
                </a:lnTo>
                <a:lnTo>
                  <a:pt x="0" y="186689"/>
                </a:lnTo>
                <a:lnTo>
                  <a:pt x="0" y="712470"/>
                </a:lnTo>
                <a:lnTo>
                  <a:pt x="14208" y="783923"/>
                </a:lnTo>
                <a:lnTo>
                  <a:pt x="54610" y="844423"/>
                </a:lnTo>
                <a:lnTo>
                  <a:pt x="115046" y="884935"/>
                </a:lnTo>
                <a:lnTo>
                  <a:pt x="186436" y="899159"/>
                </a:lnTo>
                <a:lnTo>
                  <a:pt x="6519164" y="899159"/>
                </a:lnTo>
                <a:lnTo>
                  <a:pt x="6590553" y="884936"/>
                </a:lnTo>
                <a:lnTo>
                  <a:pt x="6650990" y="844423"/>
                </a:lnTo>
                <a:lnTo>
                  <a:pt x="6691391" y="783923"/>
                </a:lnTo>
                <a:lnTo>
                  <a:pt x="6705600" y="712470"/>
                </a:lnTo>
                <a:lnTo>
                  <a:pt x="6705600" y="186689"/>
                </a:lnTo>
                <a:lnTo>
                  <a:pt x="6691391" y="115236"/>
                </a:lnTo>
                <a:lnTo>
                  <a:pt x="6650990" y="54736"/>
                </a:lnTo>
                <a:lnTo>
                  <a:pt x="6590553" y="14224"/>
                </a:lnTo>
                <a:lnTo>
                  <a:pt x="6519164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446261"/>
            <a:ext cx="18287999" cy="2840736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501890" y="919937"/>
            <a:ext cx="3194685" cy="5854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650" spc="80" dirty="0">
                <a:latin typeface="Tahoma"/>
                <a:cs typeface="Tahoma"/>
              </a:rPr>
              <a:t>Pendahuluan</a:t>
            </a:r>
            <a:endParaRPr sz="365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73453" y="2200502"/>
            <a:ext cx="15911194" cy="44748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065" marR="5080" algn="ctr">
              <a:lnSpc>
                <a:spcPct val="116799"/>
              </a:lnSpc>
              <a:spcBef>
                <a:spcPts val="105"/>
              </a:spcBef>
            </a:pPr>
            <a:r>
              <a:rPr sz="2500" b="1" spc="50" dirty="0">
                <a:latin typeface="Tahoma"/>
                <a:cs typeface="Tahoma"/>
              </a:rPr>
              <a:t>Whitebox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55" dirty="0">
                <a:latin typeface="Tahoma"/>
                <a:cs typeface="Tahoma"/>
              </a:rPr>
              <a:t>testing</a:t>
            </a:r>
            <a:r>
              <a:rPr sz="2500" b="1" spc="-65" dirty="0">
                <a:latin typeface="Tahoma"/>
                <a:cs typeface="Tahoma"/>
              </a:rPr>
              <a:t> </a:t>
            </a:r>
            <a:r>
              <a:rPr sz="2500" b="1" spc="55" dirty="0">
                <a:latin typeface="Tahoma"/>
                <a:cs typeface="Tahoma"/>
              </a:rPr>
              <a:t>adalah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95" dirty="0">
                <a:latin typeface="Tahoma"/>
                <a:cs typeface="Tahoma"/>
              </a:rPr>
              <a:t>teknik</a:t>
            </a:r>
            <a:r>
              <a:rPr sz="2500" b="1" spc="-95" dirty="0">
                <a:latin typeface="Tahoma"/>
                <a:cs typeface="Tahoma"/>
              </a:rPr>
              <a:t> </a:t>
            </a:r>
            <a:r>
              <a:rPr sz="2500" b="1" spc="25" dirty="0">
                <a:latin typeface="Tahoma"/>
                <a:cs typeface="Tahoma"/>
              </a:rPr>
              <a:t>pengujian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60" dirty="0">
                <a:latin typeface="Tahoma"/>
                <a:cs typeface="Tahoma"/>
              </a:rPr>
              <a:t>perangkat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80" dirty="0">
                <a:latin typeface="Tahoma"/>
                <a:cs typeface="Tahoma"/>
              </a:rPr>
              <a:t>lunak</a:t>
            </a:r>
            <a:r>
              <a:rPr sz="2500" b="1" spc="-95" dirty="0">
                <a:latin typeface="Tahoma"/>
                <a:cs typeface="Tahoma"/>
              </a:rPr>
              <a:t> </a:t>
            </a:r>
            <a:r>
              <a:rPr sz="2500" b="1" spc="40" dirty="0">
                <a:latin typeface="Tahoma"/>
                <a:cs typeface="Tahoma"/>
              </a:rPr>
              <a:t>di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75" dirty="0">
                <a:latin typeface="Tahoma"/>
                <a:cs typeface="Tahoma"/>
              </a:rPr>
              <a:t>mana</a:t>
            </a:r>
            <a:r>
              <a:rPr sz="2500" b="1" spc="-75" dirty="0">
                <a:latin typeface="Tahoma"/>
                <a:cs typeface="Tahoma"/>
              </a:rPr>
              <a:t> </a:t>
            </a:r>
            <a:r>
              <a:rPr sz="2500" b="1" spc="25" dirty="0">
                <a:latin typeface="Tahoma"/>
                <a:cs typeface="Tahoma"/>
              </a:rPr>
              <a:t>pengujian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75" dirty="0">
                <a:latin typeface="Tahoma"/>
                <a:cs typeface="Tahoma"/>
              </a:rPr>
              <a:t>dilakukan</a:t>
            </a:r>
            <a:r>
              <a:rPr sz="2500" b="1" spc="-100" dirty="0">
                <a:latin typeface="Tahoma"/>
                <a:cs typeface="Tahoma"/>
              </a:rPr>
              <a:t> </a:t>
            </a:r>
            <a:r>
              <a:rPr sz="2500" b="1" spc="35" dirty="0">
                <a:latin typeface="Tahoma"/>
                <a:cs typeface="Tahoma"/>
              </a:rPr>
              <a:t>dengan </a:t>
            </a:r>
            <a:r>
              <a:rPr sz="2500" b="1" spc="-715" dirty="0">
                <a:latin typeface="Tahoma"/>
                <a:cs typeface="Tahoma"/>
              </a:rPr>
              <a:t> </a:t>
            </a:r>
            <a:r>
              <a:rPr sz="2500" b="1" spc="75" dirty="0">
                <a:latin typeface="Tahoma"/>
                <a:cs typeface="Tahoma"/>
              </a:rPr>
              <a:t>memeriksa </a:t>
            </a:r>
            <a:r>
              <a:rPr sz="2500" b="1" spc="65" dirty="0">
                <a:latin typeface="Tahoma"/>
                <a:cs typeface="Tahoma"/>
              </a:rPr>
              <a:t>kode </a:t>
            </a:r>
            <a:r>
              <a:rPr sz="2500" b="1" spc="60" dirty="0">
                <a:latin typeface="Tahoma"/>
                <a:cs typeface="Tahoma"/>
              </a:rPr>
              <a:t>sumber </a:t>
            </a:r>
            <a:r>
              <a:rPr sz="2500" b="1" spc="30" dirty="0">
                <a:latin typeface="Tahoma"/>
                <a:cs typeface="Tahoma"/>
              </a:rPr>
              <a:t>program. </a:t>
            </a:r>
            <a:r>
              <a:rPr sz="2500" b="1" spc="70" dirty="0">
                <a:latin typeface="Tahoma"/>
                <a:cs typeface="Tahoma"/>
              </a:rPr>
              <a:t>Unit </a:t>
            </a:r>
            <a:r>
              <a:rPr sz="2500" b="1" spc="75" dirty="0">
                <a:latin typeface="Tahoma"/>
                <a:cs typeface="Tahoma"/>
              </a:rPr>
              <a:t>test </a:t>
            </a:r>
            <a:r>
              <a:rPr sz="2500" b="1" spc="50" dirty="0">
                <a:latin typeface="Tahoma"/>
                <a:cs typeface="Tahoma"/>
              </a:rPr>
              <a:t>adalah </a:t>
            </a:r>
            <a:r>
              <a:rPr sz="2500" b="1" spc="20" dirty="0">
                <a:latin typeface="Tahoma"/>
                <a:cs typeface="Tahoma"/>
              </a:rPr>
              <a:t>jenis </a:t>
            </a:r>
            <a:r>
              <a:rPr sz="2500" b="1" spc="70" dirty="0">
                <a:latin typeface="Tahoma"/>
                <a:cs typeface="Tahoma"/>
              </a:rPr>
              <a:t>tes </a:t>
            </a:r>
            <a:r>
              <a:rPr sz="2500" b="1" spc="60" dirty="0">
                <a:latin typeface="Tahoma"/>
                <a:cs typeface="Tahoma"/>
              </a:rPr>
              <a:t>perangkat </a:t>
            </a:r>
            <a:r>
              <a:rPr sz="2500" b="1" spc="80" dirty="0">
                <a:latin typeface="Tahoma"/>
                <a:cs typeface="Tahoma"/>
              </a:rPr>
              <a:t>lunak </a:t>
            </a:r>
            <a:r>
              <a:rPr sz="2500" b="1" spc="30" dirty="0">
                <a:latin typeface="Tahoma"/>
                <a:cs typeface="Tahoma"/>
              </a:rPr>
              <a:t>yang </a:t>
            </a:r>
            <a:r>
              <a:rPr sz="2500" b="1" spc="75" dirty="0">
                <a:latin typeface="Tahoma"/>
                <a:cs typeface="Tahoma"/>
              </a:rPr>
              <a:t>memeriksa </a:t>
            </a:r>
            <a:r>
              <a:rPr sz="2500" b="1" spc="80" dirty="0">
                <a:latin typeface="Tahoma"/>
                <a:cs typeface="Tahoma"/>
              </a:rPr>
              <a:t> </a:t>
            </a:r>
            <a:r>
              <a:rPr sz="2500" b="1" spc="55" dirty="0">
                <a:latin typeface="Tahoma"/>
                <a:cs typeface="Tahoma"/>
              </a:rPr>
              <a:t>setiap</a:t>
            </a:r>
            <a:r>
              <a:rPr sz="2500" b="1" spc="-65" dirty="0">
                <a:latin typeface="Tahoma"/>
                <a:cs typeface="Tahoma"/>
              </a:rPr>
              <a:t> </a:t>
            </a:r>
            <a:r>
              <a:rPr sz="2500" b="1" spc="80" dirty="0">
                <a:latin typeface="Tahoma"/>
                <a:cs typeface="Tahoma"/>
              </a:rPr>
              <a:t>unit</a:t>
            </a:r>
            <a:r>
              <a:rPr sz="2500" b="1" spc="-85" dirty="0">
                <a:latin typeface="Tahoma"/>
                <a:cs typeface="Tahoma"/>
              </a:rPr>
              <a:t> </a:t>
            </a:r>
            <a:r>
              <a:rPr sz="2500" b="1" spc="70" dirty="0">
                <a:latin typeface="Tahoma"/>
                <a:cs typeface="Tahoma"/>
              </a:rPr>
              <a:t>kode</a:t>
            </a:r>
            <a:r>
              <a:rPr sz="2500" b="1" spc="-75" dirty="0">
                <a:latin typeface="Tahoma"/>
                <a:cs typeface="Tahoma"/>
              </a:rPr>
              <a:t> </a:t>
            </a:r>
            <a:r>
              <a:rPr sz="2500" b="1" spc="50" dirty="0">
                <a:latin typeface="Tahoma"/>
                <a:cs typeface="Tahoma"/>
              </a:rPr>
              <a:t>secara</a:t>
            </a:r>
            <a:r>
              <a:rPr sz="2500" b="1" spc="-35" dirty="0">
                <a:latin typeface="Tahoma"/>
                <a:cs typeface="Tahoma"/>
              </a:rPr>
              <a:t> </a:t>
            </a:r>
            <a:r>
              <a:rPr sz="2500" b="1" spc="65" dirty="0">
                <a:latin typeface="Tahoma"/>
                <a:cs typeface="Tahoma"/>
              </a:rPr>
              <a:t>terpisah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95" dirty="0">
                <a:latin typeface="Tahoma"/>
                <a:cs typeface="Tahoma"/>
              </a:rPr>
              <a:t>untuk</a:t>
            </a:r>
            <a:r>
              <a:rPr sz="2500" b="1" spc="-105" dirty="0">
                <a:latin typeface="Tahoma"/>
                <a:cs typeface="Tahoma"/>
              </a:rPr>
              <a:t> </a:t>
            </a:r>
            <a:r>
              <a:rPr sz="2500" b="1" spc="80" dirty="0">
                <a:latin typeface="Tahoma"/>
                <a:cs typeface="Tahoma"/>
              </a:rPr>
              <a:t>memastikan</a:t>
            </a:r>
            <a:r>
              <a:rPr sz="2500" b="1" spc="-5" dirty="0">
                <a:latin typeface="Tahoma"/>
                <a:cs typeface="Tahoma"/>
              </a:rPr>
              <a:t> </a:t>
            </a:r>
            <a:r>
              <a:rPr sz="2500" b="1" spc="50" dirty="0">
                <a:latin typeface="Tahoma"/>
                <a:cs typeface="Tahoma"/>
              </a:rPr>
              <a:t>bahwa</a:t>
            </a:r>
            <a:r>
              <a:rPr sz="2500" b="1" spc="-80" dirty="0">
                <a:latin typeface="Tahoma"/>
                <a:cs typeface="Tahoma"/>
              </a:rPr>
              <a:t> </a:t>
            </a:r>
            <a:r>
              <a:rPr sz="2500" b="1" spc="55" dirty="0">
                <a:latin typeface="Tahoma"/>
                <a:cs typeface="Tahoma"/>
              </a:rPr>
              <a:t>setiap</a:t>
            </a:r>
            <a:r>
              <a:rPr sz="2500" b="1" spc="-35" dirty="0">
                <a:latin typeface="Tahoma"/>
                <a:cs typeface="Tahoma"/>
              </a:rPr>
              <a:t> </a:t>
            </a:r>
            <a:r>
              <a:rPr sz="2500" b="1" spc="80" dirty="0">
                <a:latin typeface="Tahoma"/>
                <a:cs typeface="Tahoma"/>
              </a:rPr>
              <a:t>unit</a:t>
            </a:r>
            <a:r>
              <a:rPr sz="2500" b="1" spc="-105" dirty="0">
                <a:latin typeface="Tahoma"/>
                <a:cs typeface="Tahoma"/>
              </a:rPr>
              <a:t> </a:t>
            </a:r>
            <a:r>
              <a:rPr sz="2500" b="1" spc="40" dirty="0">
                <a:latin typeface="Tahoma"/>
                <a:cs typeface="Tahoma"/>
              </a:rPr>
              <a:t>bekerja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35" dirty="0">
                <a:latin typeface="Tahoma"/>
                <a:cs typeface="Tahoma"/>
              </a:rPr>
              <a:t>dengan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35" dirty="0">
                <a:latin typeface="Tahoma"/>
                <a:cs typeface="Tahoma"/>
              </a:rPr>
              <a:t>benar.</a:t>
            </a:r>
            <a:endParaRPr sz="2500">
              <a:latin typeface="Tahoma"/>
              <a:cs typeface="Tahoma"/>
            </a:endParaRPr>
          </a:p>
          <a:p>
            <a:pPr marL="631190" marR="619125" algn="ctr">
              <a:lnSpc>
                <a:spcPct val="116799"/>
              </a:lnSpc>
            </a:pPr>
            <a:r>
              <a:rPr sz="2500" b="1" spc="-180" dirty="0">
                <a:latin typeface="Tahoma"/>
                <a:cs typeface="Tahoma"/>
              </a:rPr>
              <a:t>CI/CD</a:t>
            </a:r>
            <a:r>
              <a:rPr sz="2500" b="1" spc="-15" dirty="0">
                <a:latin typeface="Tahoma"/>
                <a:cs typeface="Tahoma"/>
              </a:rPr>
              <a:t> </a:t>
            </a:r>
            <a:r>
              <a:rPr sz="2500" b="1" spc="50" dirty="0">
                <a:latin typeface="Tahoma"/>
                <a:cs typeface="Tahoma"/>
              </a:rPr>
              <a:t>adalah</a:t>
            </a:r>
            <a:r>
              <a:rPr sz="2500" b="1" spc="-65" dirty="0">
                <a:latin typeface="Tahoma"/>
                <a:cs typeface="Tahoma"/>
              </a:rPr>
              <a:t> </a:t>
            </a:r>
            <a:r>
              <a:rPr sz="2500" b="1" spc="45" dirty="0">
                <a:latin typeface="Tahoma"/>
                <a:cs typeface="Tahoma"/>
              </a:rPr>
              <a:t>metodologi</a:t>
            </a:r>
            <a:r>
              <a:rPr sz="2500" b="1" spc="20" dirty="0">
                <a:latin typeface="Tahoma"/>
                <a:cs typeface="Tahoma"/>
              </a:rPr>
              <a:t> </a:t>
            </a:r>
            <a:r>
              <a:rPr sz="2500" b="1" spc="35" dirty="0">
                <a:latin typeface="Tahoma"/>
                <a:cs typeface="Tahoma"/>
              </a:rPr>
              <a:t>pengembangan</a:t>
            </a:r>
            <a:r>
              <a:rPr sz="2500" b="1" dirty="0">
                <a:latin typeface="Tahoma"/>
                <a:cs typeface="Tahoma"/>
              </a:rPr>
              <a:t> </a:t>
            </a:r>
            <a:r>
              <a:rPr sz="2500" b="1" spc="60" dirty="0">
                <a:latin typeface="Tahoma"/>
                <a:cs typeface="Tahoma"/>
              </a:rPr>
              <a:t>perangkat</a:t>
            </a:r>
            <a:r>
              <a:rPr sz="2500" b="1" spc="-50" dirty="0">
                <a:latin typeface="Tahoma"/>
                <a:cs typeface="Tahoma"/>
              </a:rPr>
              <a:t> </a:t>
            </a:r>
            <a:r>
              <a:rPr sz="2500" b="1" spc="80" dirty="0">
                <a:latin typeface="Tahoma"/>
                <a:cs typeface="Tahoma"/>
              </a:rPr>
              <a:t>lunak</a:t>
            </a:r>
            <a:r>
              <a:rPr sz="2500" b="1" spc="-90" dirty="0">
                <a:latin typeface="Tahoma"/>
                <a:cs typeface="Tahoma"/>
              </a:rPr>
              <a:t> </a:t>
            </a:r>
            <a:r>
              <a:rPr sz="2500" b="1" spc="35" dirty="0">
                <a:latin typeface="Tahoma"/>
                <a:cs typeface="Tahoma"/>
              </a:rPr>
              <a:t>yang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65" dirty="0">
                <a:latin typeface="Tahoma"/>
                <a:cs typeface="Tahoma"/>
              </a:rPr>
              <a:t>mengotomatiskan</a:t>
            </a:r>
            <a:r>
              <a:rPr sz="2500" b="1" spc="20" dirty="0">
                <a:latin typeface="Tahoma"/>
                <a:cs typeface="Tahoma"/>
              </a:rPr>
              <a:t> </a:t>
            </a:r>
            <a:r>
              <a:rPr sz="2500" b="1" spc="45" dirty="0">
                <a:latin typeface="Tahoma"/>
                <a:cs typeface="Tahoma"/>
              </a:rPr>
              <a:t>proses </a:t>
            </a:r>
            <a:r>
              <a:rPr sz="2500" b="1" spc="-720" dirty="0">
                <a:latin typeface="Tahoma"/>
                <a:cs typeface="Tahoma"/>
              </a:rPr>
              <a:t> </a:t>
            </a:r>
            <a:r>
              <a:rPr sz="2500" b="1" spc="25" dirty="0">
                <a:latin typeface="Tahoma"/>
                <a:cs typeface="Tahoma"/>
              </a:rPr>
              <a:t>pengujian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50" dirty="0">
                <a:latin typeface="Tahoma"/>
                <a:cs typeface="Tahoma"/>
              </a:rPr>
              <a:t>dan</a:t>
            </a:r>
            <a:r>
              <a:rPr sz="2500" b="1" spc="-80" dirty="0">
                <a:latin typeface="Tahoma"/>
                <a:cs typeface="Tahoma"/>
              </a:rPr>
              <a:t> </a:t>
            </a:r>
            <a:r>
              <a:rPr sz="2500" b="1" spc="50" dirty="0">
                <a:latin typeface="Tahoma"/>
                <a:cs typeface="Tahoma"/>
              </a:rPr>
              <a:t>pengiriman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60" dirty="0">
                <a:latin typeface="Tahoma"/>
                <a:cs typeface="Tahoma"/>
              </a:rPr>
              <a:t>perangkat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80" dirty="0">
                <a:latin typeface="Tahoma"/>
                <a:cs typeface="Tahoma"/>
              </a:rPr>
              <a:t>lunak</a:t>
            </a:r>
            <a:r>
              <a:rPr sz="2500" b="1" spc="-75" dirty="0">
                <a:latin typeface="Tahoma"/>
                <a:cs typeface="Tahoma"/>
              </a:rPr>
              <a:t> </a:t>
            </a:r>
            <a:r>
              <a:rPr sz="2500" b="1" spc="100" dirty="0">
                <a:latin typeface="Tahoma"/>
                <a:cs typeface="Tahoma"/>
              </a:rPr>
              <a:t>ke</a:t>
            </a:r>
            <a:r>
              <a:rPr sz="2500" b="1" spc="-85" dirty="0">
                <a:latin typeface="Tahoma"/>
                <a:cs typeface="Tahoma"/>
              </a:rPr>
              <a:t> </a:t>
            </a:r>
            <a:r>
              <a:rPr sz="2500" b="1" spc="45" dirty="0">
                <a:latin typeface="Tahoma"/>
                <a:cs typeface="Tahoma"/>
              </a:rPr>
              <a:t>produksi.</a:t>
            </a:r>
            <a:endParaRPr sz="2500">
              <a:latin typeface="Tahoma"/>
              <a:cs typeface="Tahoma"/>
            </a:endParaRPr>
          </a:p>
          <a:p>
            <a:pPr marL="52069" marR="41910" algn="ctr">
              <a:lnSpc>
                <a:spcPct val="116599"/>
              </a:lnSpc>
              <a:spcBef>
                <a:spcPts val="10"/>
              </a:spcBef>
            </a:pPr>
            <a:r>
              <a:rPr sz="2500" b="1" spc="40" dirty="0">
                <a:latin typeface="Tahoma"/>
                <a:cs typeface="Tahoma"/>
              </a:rPr>
              <a:t>Dalam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55" dirty="0">
                <a:latin typeface="Tahoma"/>
                <a:cs typeface="Tahoma"/>
              </a:rPr>
              <a:t>presentasi</a:t>
            </a:r>
            <a:r>
              <a:rPr sz="2500" b="1" spc="-5" dirty="0">
                <a:latin typeface="Tahoma"/>
                <a:cs typeface="Tahoma"/>
              </a:rPr>
              <a:t> </a:t>
            </a:r>
            <a:r>
              <a:rPr sz="2500" b="1" spc="40" dirty="0">
                <a:latin typeface="Tahoma"/>
                <a:cs typeface="Tahoma"/>
              </a:rPr>
              <a:t>ini,</a:t>
            </a:r>
            <a:r>
              <a:rPr sz="2500" b="1" spc="-75" dirty="0">
                <a:latin typeface="Tahoma"/>
                <a:cs typeface="Tahoma"/>
              </a:rPr>
              <a:t> </a:t>
            </a:r>
            <a:r>
              <a:rPr sz="2500" b="1" spc="85" dirty="0">
                <a:latin typeface="Tahoma"/>
                <a:cs typeface="Tahoma"/>
              </a:rPr>
              <a:t>kita</a:t>
            </a:r>
            <a:r>
              <a:rPr sz="2500" b="1" spc="-70" dirty="0">
                <a:latin typeface="Tahoma"/>
                <a:cs typeface="Tahoma"/>
              </a:rPr>
              <a:t> </a:t>
            </a:r>
            <a:r>
              <a:rPr sz="2500" b="1" spc="80" dirty="0">
                <a:latin typeface="Tahoma"/>
                <a:cs typeface="Tahoma"/>
              </a:rPr>
              <a:t>akan</a:t>
            </a:r>
            <a:r>
              <a:rPr sz="2500" b="1" spc="-95" dirty="0">
                <a:latin typeface="Tahoma"/>
                <a:cs typeface="Tahoma"/>
              </a:rPr>
              <a:t> </a:t>
            </a:r>
            <a:r>
              <a:rPr sz="2500" b="1" spc="65" dirty="0">
                <a:latin typeface="Tahoma"/>
                <a:cs typeface="Tahoma"/>
              </a:rPr>
              <a:t>membahas</a:t>
            </a:r>
            <a:r>
              <a:rPr sz="2500" b="1" spc="-15" dirty="0">
                <a:latin typeface="Tahoma"/>
                <a:cs typeface="Tahoma"/>
              </a:rPr>
              <a:t> </a:t>
            </a:r>
            <a:r>
              <a:rPr sz="2500" b="1" spc="60" dirty="0">
                <a:latin typeface="Tahoma"/>
                <a:cs typeface="Tahoma"/>
              </a:rPr>
              <a:t>tentang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60" dirty="0">
                <a:latin typeface="Tahoma"/>
                <a:cs typeface="Tahoma"/>
              </a:rPr>
              <a:t>konsep</a:t>
            </a:r>
            <a:r>
              <a:rPr sz="2500" b="1" spc="-30" dirty="0">
                <a:latin typeface="Tahoma"/>
                <a:cs typeface="Tahoma"/>
              </a:rPr>
              <a:t> </a:t>
            </a:r>
            <a:r>
              <a:rPr sz="2500" b="1" spc="55" dirty="0">
                <a:latin typeface="Tahoma"/>
                <a:cs typeface="Tahoma"/>
              </a:rPr>
              <a:t>whitebox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55" dirty="0">
                <a:latin typeface="Tahoma"/>
                <a:cs typeface="Tahoma"/>
              </a:rPr>
              <a:t>testing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50" dirty="0">
                <a:latin typeface="Tahoma"/>
                <a:cs typeface="Tahoma"/>
              </a:rPr>
              <a:t>dan</a:t>
            </a:r>
            <a:r>
              <a:rPr sz="2500" b="1" spc="-70" dirty="0">
                <a:latin typeface="Tahoma"/>
                <a:cs typeface="Tahoma"/>
              </a:rPr>
              <a:t> </a:t>
            </a:r>
            <a:r>
              <a:rPr sz="2500" b="1" spc="75" dirty="0">
                <a:latin typeface="Tahoma"/>
                <a:cs typeface="Tahoma"/>
              </a:rPr>
              <a:t>unit</a:t>
            </a:r>
            <a:r>
              <a:rPr sz="2500" b="1" spc="-75" dirty="0">
                <a:latin typeface="Tahoma"/>
                <a:cs typeface="Tahoma"/>
              </a:rPr>
              <a:t> </a:t>
            </a:r>
            <a:r>
              <a:rPr sz="2500" b="1" spc="55" dirty="0">
                <a:latin typeface="Tahoma"/>
                <a:cs typeface="Tahoma"/>
              </a:rPr>
              <a:t>test,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60" dirty="0">
                <a:latin typeface="Tahoma"/>
                <a:cs typeface="Tahoma"/>
              </a:rPr>
              <a:t>serta </a:t>
            </a:r>
            <a:r>
              <a:rPr sz="2500" b="1" spc="-715" dirty="0">
                <a:latin typeface="Tahoma"/>
                <a:cs typeface="Tahoma"/>
              </a:rPr>
              <a:t> </a:t>
            </a:r>
            <a:r>
              <a:rPr sz="2500" b="1" spc="50" dirty="0">
                <a:latin typeface="Tahoma"/>
                <a:cs typeface="Tahoma"/>
              </a:rPr>
              <a:t>bagaimana </a:t>
            </a:r>
            <a:r>
              <a:rPr sz="2500" b="1" spc="55" dirty="0">
                <a:latin typeface="Tahoma"/>
                <a:cs typeface="Tahoma"/>
              </a:rPr>
              <a:t>cara </a:t>
            </a:r>
            <a:r>
              <a:rPr sz="2500" b="1" spc="65" dirty="0">
                <a:latin typeface="Tahoma"/>
                <a:cs typeface="Tahoma"/>
              </a:rPr>
              <a:t>mengimplementasikannya </a:t>
            </a:r>
            <a:r>
              <a:rPr sz="2500" b="1" spc="60" dirty="0">
                <a:latin typeface="Tahoma"/>
                <a:cs typeface="Tahoma"/>
              </a:rPr>
              <a:t>dalam </a:t>
            </a:r>
            <a:r>
              <a:rPr sz="2500" b="1" spc="35" dirty="0">
                <a:latin typeface="Tahoma"/>
                <a:cs typeface="Tahoma"/>
              </a:rPr>
              <a:t>Python. </a:t>
            </a:r>
            <a:r>
              <a:rPr sz="2500" b="1" spc="20" dirty="0">
                <a:latin typeface="Tahoma"/>
                <a:cs typeface="Tahoma"/>
              </a:rPr>
              <a:t>Selain </a:t>
            </a:r>
            <a:r>
              <a:rPr sz="2500" b="1" spc="55" dirty="0">
                <a:latin typeface="Tahoma"/>
                <a:cs typeface="Tahoma"/>
              </a:rPr>
              <a:t>itu, </a:t>
            </a:r>
            <a:r>
              <a:rPr sz="2500" b="1" spc="90" dirty="0">
                <a:latin typeface="Tahoma"/>
                <a:cs typeface="Tahoma"/>
              </a:rPr>
              <a:t>kita </a:t>
            </a:r>
            <a:r>
              <a:rPr sz="2500" b="1" spc="-5" dirty="0">
                <a:latin typeface="Tahoma"/>
                <a:cs typeface="Tahoma"/>
              </a:rPr>
              <a:t>juga </a:t>
            </a:r>
            <a:r>
              <a:rPr sz="2500" b="1" spc="80" dirty="0">
                <a:latin typeface="Tahoma"/>
                <a:cs typeface="Tahoma"/>
              </a:rPr>
              <a:t>akan </a:t>
            </a:r>
            <a:r>
              <a:rPr sz="2500" b="1" spc="65" dirty="0">
                <a:latin typeface="Tahoma"/>
                <a:cs typeface="Tahoma"/>
              </a:rPr>
              <a:t>membahas </a:t>
            </a:r>
            <a:r>
              <a:rPr sz="2500" b="1" spc="-720" dirty="0">
                <a:latin typeface="Tahoma"/>
                <a:cs typeface="Tahoma"/>
              </a:rPr>
              <a:t> </a:t>
            </a:r>
            <a:r>
              <a:rPr sz="2500" b="1" spc="60" dirty="0">
                <a:latin typeface="Tahoma"/>
                <a:cs typeface="Tahoma"/>
              </a:rPr>
              <a:t>tentang </a:t>
            </a:r>
            <a:r>
              <a:rPr sz="2500" b="1" spc="65" dirty="0">
                <a:latin typeface="Tahoma"/>
                <a:cs typeface="Tahoma"/>
              </a:rPr>
              <a:t>implementasi </a:t>
            </a:r>
            <a:r>
              <a:rPr sz="2500" b="1" spc="-180" dirty="0">
                <a:latin typeface="Tahoma"/>
                <a:cs typeface="Tahoma"/>
              </a:rPr>
              <a:t>CI/CD </a:t>
            </a:r>
            <a:r>
              <a:rPr sz="2500" b="1" spc="95" dirty="0">
                <a:latin typeface="Tahoma"/>
                <a:cs typeface="Tahoma"/>
              </a:rPr>
              <a:t>untuk </a:t>
            </a:r>
            <a:r>
              <a:rPr sz="2500" b="1" spc="30" dirty="0">
                <a:latin typeface="Tahoma"/>
                <a:cs typeface="Tahoma"/>
              </a:rPr>
              <a:t>project </a:t>
            </a:r>
            <a:r>
              <a:rPr sz="2500" b="1" spc="45" dirty="0">
                <a:latin typeface="Tahoma"/>
                <a:cs typeface="Tahoma"/>
              </a:rPr>
              <a:t>Python, </a:t>
            </a:r>
            <a:r>
              <a:rPr sz="2500" b="1" spc="80" dirty="0">
                <a:latin typeface="Tahoma"/>
                <a:cs typeface="Tahoma"/>
              </a:rPr>
              <a:t>termasuk </a:t>
            </a:r>
            <a:r>
              <a:rPr sz="2500" b="1" spc="35" dirty="0">
                <a:latin typeface="Tahoma"/>
                <a:cs typeface="Tahoma"/>
              </a:rPr>
              <a:t>langkah-langkah </a:t>
            </a:r>
            <a:r>
              <a:rPr sz="2500" b="1" spc="55" dirty="0">
                <a:latin typeface="Tahoma"/>
                <a:cs typeface="Tahoma"/>
              </a:rPr>
              <a:t>konfigurasi </a:t>
            </a:r>
            <a:r>
              <a:rPr sz="2500" b="1" spc="50" dirty="0">
                <a:latin typeface="Tahoma"/>
                <a:cs typeface="Tahoma"/>
              </a:rPr>
              <a:t>dan </a:t>
            </a:r>
            <a:r>
              <a:rPr sz="2500" b="1" spc="55" dirty="0">
                <a:latin typeface="Tahoma"/>
                <a:cs typeface="Tahoma"/>
              </a:rPr>
              <a:t> contoh konfigurasi </a:t>
            </a:r>
            <a:r>
              <a:rPr sz="2500" b="1" spc="60" dirty="0">
                <a:latin typeface="Tahoma"/>
                <a:cs typeface="Tahoma"/>
              </a:rPr>
              <a:t>dalam </a:t>
            </a:r>
            <a:r>
              <a:rPr sz="2500" b="1" spc="35" dirty="0">
                <a:latin typeface="Tahoma"/>
                <a:cs typeface="Tahoma"/>
              </a:rPr>
              <a:t>Python. </a:t>
            </a:r>
            <a:r>
              <a:rPr sz="2500" b="1" spc="20" dirty="0">
                <a:latin typeface="Tahoma"/>
                <a:cs typeface="Tahoma"/>
              </a:rPr>
              <a:t>Pada </a:t>
            </a:r>
            <a:r>
              <a:rPr sz="2500" b="1" spc="80" dirty="0">
                <a:latin typeface="Tahoma"/>
                <a:cs typeface="Tahoma"/>
              </a:rPr>
              <a:t>akhir </a:t>
            </a:r>
            <a:r>
              <a:rPr sz="2500" b="1" spc="50" dirty="0">
                <a:latin typeface="Tahoma"/>
                <a:cs typeface="Tahoma"/>
              </a:rPr>
              <a:t>presentasi, </a:t>
            </a:r>
            <a:r>
              <a:rPr sz="2500" b="1" spc="80" dirty="0">
                <a:latin typeface="Tahoma"/>
                <a:cs typeface="Tahoma"/>
              </a:rPr>
              <a:t>akan </a:t>
            </a:r>
            <a:r>
              <a:rPr sz="2500" b="1" spc="65" dirty="0">
                <a:latin typeface="Tahoma"/>
                <a:cs typeface="Tahoma"/>
              </a:rPr>
              <a:t>disertakan </a:t>
            </a:r>
            <a:r>
              <a:rPr sz="2500" b="1" spc="60" dirty="0">
                <a:latin typeface="Tahoma"/>
                <a:cs typeface="Tahoma"/>
              </a:rPr>
              <a:t>referensi </a:t>
            </a:r>
            <a:r>
              <a:rPr sz="2500" b="1" spc="50" dirty="0">
                <a:latin typeface="Tahoma"/>
                <a:cs typeface="Tahoma"/>
              </a:rPr>
              <a:t>dan </a:t>
            </a:r>
            <a:r>
              <a:rPr sz="2500" b="1" spc="55" dirty="0">
                <a:latin typeface="Tahoma"/>
                <a:cs typeface="Tahoma"/>
              </a:rPr>
              <a:t> </a:t>
            </a:r>
            <a:r>
              <a:rPr sz="2500" b="1" spc="70" dirty="0">
                <a:latin typeface="Tahoma"/>
                <a:cs typeface="Tahoma"/>
              </a:rPr>
              <a:t>kesempatan</a:t>
            </a:r>
            <a:r>
              <a:rPr sz="2500" b="1" spc="-20" dirty="0">
                <a:latin typeface="Tahoma"/>
                <a:cs typeface="Tahoma"/>
              </a:rPr>
              <a:t> </a:t>
            </a:r>
            <a:r>
              <a:rPr sz="2500" b="1" spc="95" dirty="0">
                <a:latin typeface="Tahoma"/>
                <a:cs typeface="Tahoma"/>
              </a:rPr>
              <a:t>untuk</a:t>
            </a:r>
            <a:r>
              <a:rPr sz="2500" b="1" spc="-105" dirty="0">
                <a:latin typeface="Tahoma"/>
                <a:cs typeface="Tahoma"/>
              </a:rPr>
              <a:t> </a:t>
            </a:r>
            <a:r>
              <a:rPr sz="2500" b="1" spc="65" dirty="0">
                <a:latin typeface="Tahoma"/>
                <a:cs typeface="Tahoma"/>
              </a:rPr>
              <a:t>bertanya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50" dirty="0">
                <a:latin typeface="Tahoma"/>
                <a:cs typeface="Tahoma"/>
              </a:rPr>
              <a:t>dan</a:t>
            </a:r>
            <a:r>
              <a:rPr sz="2500" b="1" spc="-80" dirty="0">
                <a:latin typeface="Tahoma"/>
                <a:cs typeface="Tahoma"/>
              </a:rPr>
              <a:t> </a:t>
            </a:r>
            <a:r>
              <a:rPr sz="2500" b="1" spc="75" dirty="0">
                <a:latin typeface="Tahoma"/>
                <a:cs typeface="Tahoma"/>
              </a:rPr>
              <a:t>memberikan</a:t>
            </a:r>
            <a:r>
              <a:rPr sz="2500" b="1" spc="-30" dirty="0">
                <a:latin typeface="Tahoma"/>
                <a:cs typeface="Tahoma"/>
              </a:rPr>
              <a:t> </a:t>
            </a:r>
            <a:r>
              <a:rPr sz="2500" b="1" spc="40" dirty="0">
                <a:latin typeface="Tahoma"/>
                <a:cs typeface="Tahoma"/>
              </a:rPr>
              <a:t>saran.</a:t>
            </a:r>
            <a:endParaRPr sz="2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2168"/>
            <a:ext cx="8351520" cy="893444"/>
          </a:xfrm>
          <a:custGeom>
            <a:avLst/>
            <a:gdLst/>
            <a:ahLst/>
            <a:cxnLst/>
            <a:rect l="l" t="t" r="r" b="b"/>
            <a:pathLst>
              <a:path w="8351520" h="893444">
                <a:moveTo>
                  <a:pt x="8203057" y="0"/>
                </a:moveTo>
                <a:lnTo>
                  <a:pt x="84465" y="0"/>
                </a:lnTo>
                <a:lnTo>
                  <a:pt x="55364" y="2875"/>
                </a:lnTo>
                <a:lnTo>
                  <a:pt x="27647" y="11287"/>
                </a:lnTo>
                <a:lnTo>
                  <a:pt x="2091" y="24913"/>
                </a:lnTo>
                <a:lnTo>
                  <a:pt x="0" y="26626"/>
                </a:lnTo>
                <a:lnTo>
                  <a:pt x="0" y="866437"/>
                </a:lnTo>
                <a:lnTo>
                  <a:pt x="2091" y="868150"/>
                </a:lnTo>
                <a:lnTo>
                  <a:pt x="27647" y="881776"/>
                </a:lnTo>
                <a:lnTo>
                  <a:pt x="55364" y="890188"/>
                </a:lnTo>
                <a:lnTo>
                  <a:pt x="84465" y="893063"/>
                </a:lnTo>
                <a:lnTo>
                  <a:pt x="8203057" y="893063"/>
                </a:lnTo>
                <a:lnTo>
                  <a:pt x="8259857" y="881776"/>
                </a:lnTo>
                <a:lnTo>
                  <a:pt x="8308085" y="849629"/>
                </a:lnTo>
                <a:lnTo>
                  <a:pt x="8340232" y="801528"/>
                </a:lnTo>
                <a:lnTo>
                  <a:pt x="8351520" y="744854"/>
                </a:lnTo>
                <a:lnTo>
                  <a:pt x="8351520" y="148208"/>
                </a:lnTo>
                <a:lnTo>
                  <a:pt x="8340232" y="91535"/>
                </a:lnTo>
                <a:lnTo>
                  <a:pt x="8308085" y="43433"/>
                </a:lnTo>
                <a:lnTo>
                  <a:pt x="8259857" y="11287"/>
                </a:lnTo>
                <a:lnTo>
                  <a:pt x="8203057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05711" y="2282951"/>
            <a:ext cx="1542415" cy="1542415"/>
          </a:xfrm>
          <a:custGeom>
            <a:avLst/>
            <a:gdLst/>
            <a:ahLst/>
            <a:cxnLst/>
            <a:rect l="l" t="t" r="r" b="b"/>
            <a:pathLst>
              <a:path w="1542414" h="1542414">
                <a:moveTo>
                  <a:pt x="771144" y="0"/>
                </a:moveTo>
                <a:lnTo>
                  <a:pt x="621411" y="212471"/>
                </a:lnTo>
                <a:lnTo>
                  <a:pt x="385571" y="103250"/>
                </a:lnTo>
                <a:lnTo>
                  <a:pt x="362204" y="362203"/>
                </a:lnTo>
                <a:lnTo>
                  <a:pt x="103250" y="385572"/>
                </a:lnTo>
                <a:lnTo>
                  <a:pt x="212470" y="621411"/>
                </a:lnTo>
                <a:lnTo>
                  <a:pt x="0" y="771144"/>
                </a:lnTo>
                <a:lnTo>
                  <a:pt x="212470" y="920876"/>
                </a:lnTo>
                <a:lnTo>
                  <a:pt x="103250" y="1156716"/>
                </a:lnTo>
                <a:lnTo>
                  <a:pt x="362204" y="1180083"/>
                </a:lnTo>
                <a:lnTo>
                  <a:pt x="385571" y="1439037"/>
                </a:lnTo>
                <a:lnTo>
                  <a:pt x="621411" y="1329817"/>
                </a:lnTo>
                <a:lnTo>
                  <a:pt x="771144" y="1542288"/>
                </a:lnTo>
                <a:lnTo>
                  <a:pt x="920876" y="1329817"/>
                </a:lnTo>
                <a:lnTo>
                  <a:pt x="1156715" y="1439037"/>
                </a:lnTo>
                <a:lnTo>
                  <a:pt x="1180083" y="1180083"/>
                </a:lnTo>
                <a:lnTo>
                  <a:pt x="1439037" y="1156716"/>
                </a:lnTo>
                <a:lnTo>
                  <a:pt x="1329817" y="920876"/>
                </a:lnTo>
                <a:lnTo>
                  <a:pt x="1542288" y="771144"/>
                </a:lnTo>
                <a:lnTo>
                  <a:pt x="1329817" y="621411"/>
                </a:lnTo>
                <a:lnTo>
                  <a:pt x="1439037" y="385572"/>
                </a:lnTo>
                <a:lnTo>
                  <a:pt x="1180083" y="362203"/>
                </a:lnTo>
                <a:lnTo>
                  <a:pt x="1156715" y="103250"/>
                </a:lnTo>
                <a:lnTo>
                  <a:pt x="920876" y="212471"/>
                </a:lnTo>
                <a:lnTo>
                  <a:pt x="771144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133832" y="6382511"/>
            <a:ext cx="1542415" cy="1542415"/>
          </a:xfrm>
          <a:custGeom>
            <a:avLst/>
            <a:gdLst/>
            <a:ahLst/>
            <a:cxnLst/>
            <a:rect l="l" t="t" r="r" b="b"/>
            <a:pathLst>
              <a:path w="1542415" h="1542415">
                <a:moveTo>
                  <a:pt x="771144" y="0"/>
                </a:moveTo>
                <a:lnTo>
                  <a:pt x="621410" y="212471"/>
                </a:lnTo>
                <a:lnTo>
                  <a:pt x="385571" y="103250"/>
                </a:lnTo>
                <a:lnTo>
                  <a:pt x="362203" y="362203"/>
                </a:lnTo>
                <a:lnTo>
                  <a:pt x="103250" y="385572"/>
                </a:lnTo>
                <a:lnTo>
                  <a:pt x="212471" y="621411"/>
                </a:lnTo>
                <a:lnTo>
                  <a:pt x="0" y="771144"/>
                </a:lnTo>
                <a:lnTo>
                  <a:pt x="212471" y="920876"/>
                </a:lnTo>
                <a:lnTo>
                  <a:pt x="103250" y="1156715"/>
                </a:lnTo>
                <a:lnTo>
                  <a:pt x="362203" y="1180083"/>
                </a:lnTo>
                <a:lnTo>
                  <a:pt x="385571" y="1439037"/>
                </a:lnTo>
                <a:lnTo>
                  <a:pt x="621410" y="1329817"/>
                </a:lnTo>
                <a:lnTo>
                  <a:pt x="771144" y="1542288"/>
                </a:lnTo>
                <a:lnTo>
                  <a:pt x="920876" y="1329817"/>
                </a:lnTo>
                <a:lnTo>
                  <a:pt x="1156715" y="1439037"/>
                </a:lnTo>
                <a:lnTo>
                  <a:pt x="1180083" y="1180083"/>
                </a:lnTo>
                <a:lnTo>
                  <a:pt x="1438909" y="1156715"/>
                </a:lnTo>
                <a:lnTo>
                  <a:pt x="1329816" y="920876"/>
                </a:lnTo>
                <a:lnTo>
                  <a:pt x="1542287" y="771144"/>
                </a:lnTo>
                <a:lnTo>
                  <a:pt x="1329816" y="621411"/>
                </a:lnTo>
                <a:lnTo>
                  <a:pt x="1438909" y="385572"/>
                </a:lnTo>
                <a:lnTo>
                  <a:pt x="1180083" y="362203"/>
                </a:lnTo>
                <a:lnTo>
                  <a:pt x="1156715" y="103250"/>
                </a:lnTo>
                <a:lnTo>
                  <a:pt x="920876" y="212471"/>
                </a:lnTo>
                <a:lnTo>
                  <a:pt x="771144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6673" y="0"/>
            <a:ext cx="3018155" cy="18796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51155" marR="5080" indent="-339090">
              <a:lnSpc>
                <a:spcPct val="117000"/>
              </a:lnSpc>
              <a:spcBef>
                <a:spcPts val="90"/>
              </a:spcBef>
            </a:pPr>
            <a:r>
              <a:rPr sz="5200" spc="20" dirty="0"/>
              <a:t>Whi</a:t>
            </a:r>
            <a:r>
              <a:rPr sz="5200" spc="25" dirty="0"/>
              <a:t>t</a:t>
            </a:r>
            <a:r>
              <a:rPr sz="5200" spc="10" dirty="0"/>
              <a:t>ebox  </a:t>
            </a:r>
            <a:r>
              <a:rPr sz="5200" spc="-45" dirty="0"/>
              <a:t>Testing</a:t>
            </a:r>
            <a:endParaRPr sz="5200"/>
          </a:p>
        </p:txBody>
      </p:sp>
      <p:sp>
        <p:nvSpPr>
          <p:cNvPr id="6" name="object 6"/>
          <p:cNvSpPr txBox="1"/>
          <p:nvPr/>
        </p:nvSpPr>
        <p:spPr>
          <a:xfrm>
            <a:off x="152806" y="4111268"/>
            <a:ext cx="5470525" cy="2772410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1900" b="1" spc="30" dirty="0">
                <a:latin typeface="Tahoma"/>
                <a:cs typeface="Tahoma"/>
              </a:rPr>
              <a:t>Pengertian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Whitebox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Testing</a:t>
            </a:r>
            <a:endParaRPr sz="1900">
              <a:latin typeface="Tahoma"/>
              <a:cs typeface="Tahoma"/>
            </a:endParaRPr>
          </a:p>
          <a:p>
            <a:pPr marL="12700" marR="5080">
              <a:lnSpc>
                <a:spcPct val="118500"/>
              </a:lnSpc>
              <a:spcBef>
                <a:spcPts val="10"/>
              </a:spcBef>
            </a:pPr>
            <a:r>
              <a:rPr sz="1900" b="1" spc="35" dirty="0">
                <a:latin typeface="Tahoma"/>
                <a:cs typeface="Tahoma"/>
              </a:rPr>
              <a:t>Whitebox testing adalah </a:t>
            </a:r>
            <a:r>
              <a:rPr sz="1900" b="1" spc="45" dirty="0">
                <a:latin typeface="Tahoma"/>
                <a:cs typeface="Tahoma"/>
              </a:rPr>
              <a:t>metode </a:t>
            </a:r>
            <a:r>
              <a:rPr sz="1900" b="1" spc="20" dirty="0">
                <a:latin typeface="Tahoma"/>
                <a:cs typeface="Tahoma"/>
              </a:rPr>
              <a:t>pengujian </a:t>
            </a:r>
            <a:r>
              <a:rPr sz="1900" b="1" spc="-54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perangkat </a:t>
            </a:r>
            <a:r>
              <a:rPr sz="1900" b="1" spc="55" dirty="0">
                <a:latin typeface="Tahoma"/>
                <a:cs typeface="Tahoma"/>
              </a:rPr>
              <a:t>lunak </a:t>
            </a:r>
            <a:r>
              <a:rPr sz="1900" b="1" spc="20" dirty="0">
                <a:latin typeface="Tahoma"/>
                <a:cs typeface="Tahoma"/>
              </a:rPr>
              <a:t>yang </a:t>
            </a:r>
            <a:r>
              <a:rPr sz="1900" b="1" spc="50" dirty="0">
                <a:latin typeface="Tahoma"/>
                <a:cs typeface="Tahoma"/>
              </a:rPr>
              <a:t>dilakukan </a:t>
            </a:r>
            <a:r>
              <a:rPr sz="1900" b="1" spc="25" dirty="0">
                <a:latin typeface="Tahoma"/>
                <a:cs typeface="Tahoma"/>
              </a:rPr>
              <a:t>dengan </a:t>
            </a:r>
            <a:r>
              <a:rPr sz="1900" b="1" spc="30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memeriksa </a:t>
            </a:r>
            <a:r>
              <a:rPr sz="1900" b="1" spc="45" dirty="0">
                <a:latin typeface="Tahoma"/>
                <a:cs typeface="Tahoma"/>
              </a:rPr>
              <a:t>kode sumber </a:t>
            </a:r>
            <a:r>
              <a:rPr sz="1900" b="1" spc="30" dirty="0">
                <a:latin typeface="Tahoma"/>
                <a:cs typeface="Tahoma"/>
              </a:rPr>
              <a:t>program </a:t>
            </a:r>
            <a:r>
              <a:rPr sz="1900" b="1" spc="35" dirty="0">
                <a:latin typeface="Tahoma"/>
                <a:cs typeface="Tahoma"/>
              </a:rPr>
              <a:t>secara </a:t>
            </a:r>
            <a:r>
              <a:rPr sz="1900" b="1" spc="40" dirty="0">
                <a:latin typeface="Tahoma"/>
                <a:cs typeface="Tahoma"/>
              </a:rPr>
              <a:t> </a:t>
            </a:r>
            <a:r>
              <a:rPr sz="1900" b="1" spc="10" dirty="0">
                <a:latin typeface="Tahoma"/>
                <a:cs typeface="Tahoma"/>
              </a:rPr>
              <a:t>langsung.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15" dirty="0">
                <a:latin typeface="Tahoma"/>
                <a:cs typeface="Tahoma"/>
              </a:rPr>
              <a:t>Pada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whitebox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testing,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pengujian </a:t>
            </a:r>
            <a:r>
              <a:rPr sz="1900" b="1" spc="-540" dirty="0">
                <a:latin typeface="Tahoma"/>
                <a:cs typeface="Tahoma"/>
              </a:rPr>
              <a:t> </a:t>
            </a:r>
            <a:r>
              <a:rPr sz="1900" b="1" spc="50" dirty="0">
                <a:latin typeface="Tahoma"/>
                <a:cs typeface="Tahoma"/>
              </a:rPr>
              <a:t>dilakukan </a:t>
            </a:r>
            <a:r>
              <a:rPr sz="1900" b="1" spc="25" dirty="0">
                <a:latin typeface="Tahoma"/>
                <a:cs typeface="Tahoma"/>
              </a:rPr>
              <a:t>dengan </a:t>
            </a:r>
            <a:r>
              <a:rPr sz="1900" b="1" spc="60" dirty="0">
                <a:latin typeface="Tahoma"/>
                <a:cs typeface="Tahoma"/>
              </a:rPr>
              <a:t>memeriksa </a:t>
            </a:r>
            <a:r>
              <a:rPr sz="1900" b="1" spc="50" dirty="0">
                <a:latin typeface="Tahoma"/>
                <a:cs typeface="Tahoma"/>
              </a:rPr>
              <a:t>alur </a:t>
            </a:r>
            <a:r>
              <a:rPr sz="1900" b="1" spc="35" dirty="0">
                <a:latin typeface="Tahoma"/>
                <a:cs typeface="Tahoma"/>
              </a:rPr>
              <a:t>logika </a:t>
            </a:r>
            <a:r>
              <a:rPr sz="1900" b="1" spc="4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dan </a:t>
            </a:r>
            <a:r>
              <a:rPr sz="1900" b="1" spc="60" dirty="0">
                <a:latin typeface="Tahoma"/>
                <a:cs typeface="Tahoma"/>
              </a:rPr>
              <a:t>struktur </a:t>
            </a:r>
            <a:r>
              <a:rPr sz="1900" b="1" spc="30" dirty="0">
                <a:latin typeface="Tahoma"/>
                <a:cs typeface="Tahoma"/>
              </a:rPr>
              <a:t>program </a:t>
            </a:r>
            <a:r>
              <a:rPr sz="1900" b="1" spc="65" dirty="0">
                <a:latin typeface="Tahoma"/>
                <a:cs typeface="Tahoma"/>
              </a:rPr>
              <a:t>untuk </a:t>
            </a:r>
            <a:r>
              <a:rPr sz="1900" b="1" spc="55" dirty="0">
                <a:latin typeface="Tahoma"/>
                <a:cs typeface="Tahoma"/>
              </a:rPr>
              <a:t>memastikan </a:t>
            </a:r>
            <a:r>
              <a:rPr sz="1900" b="1" spc="6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bahwa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program</a:t>
            </a:r>
            <a:r>
              <a:rPr sz="1900" b="1" spc="-3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berjalan</a:t>
            </a:r>
            <a:r>
              <a:rPr sz="1900" b="1" spc="-90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dengan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benar.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589776" y="1859279"/>
            <a:ext cx="1545590" cy="1542415"/>
          </a:xfrm>
          <a:custGeom>
            <a:avLst/>
            <a:gdLst/>
            <a:ahLst/>
            <a:cxnLst/>
            <a:rect l="l" t="t" r="r" b="b"/>
            <a:pathLst>
              <a:path w="1545590" h="1542414">
                <a:moveTo>
                  <a:pt x="772668" y="0"/>
                </a:moveTo>
                <a:lnTo>
                  <a:pt x="622680" y="212471"/>
                </a:lnTo>
                <a:lnTo>
                  <a:pt x="386333" y="103250"/>
                </a:lnTo>
                <a:lnTo>
                  <a:pt x="362839" y="362203"/>
                </a:lnTo>
                <a:lnTo>
                  <a:pt x="103504" y="385572"/>
                </a:lnTo>
                <a:lnTo>
                  <a:pt x="212851" y="621411"/>
                </a:lnTo>
                <a:lnTo>
                  <a:pt x="0" y="771144"/>
                </a:lnTo>
                <a:lnTo>
                  <a:pt x="212851" y="920876"/>
                </a:lnTo>
                <a:lnTo>
                  <a:pt x="103504" y="1156716"/>
                </a:lnTo>
                <a:lnTo>
                  <a:pt x="362839" y="1180084"/>
                </a:lnTo>
                <a:lnTo>
                  <a:pt x="386333" y="1439037"/>
                </a:lnTo>
                <a:lnTo>
                  <a:pt x="622680" y="1329817"/>
                </a:lnTo>
                <a:lnTo>
                  <a:pt x="772668" y="1542288"/>
                </a:lnTo>
                <a:lnTo>
                  <a:pt x="922654" y="1329817"/>
                </a:lnTo>
                <a:lnTo>
                  <a:pt x="1159002" y="1439037"/>
                </a:lnTo>
                <a:lnTo>
                  <a:pt x="1182497" y="1180084"/>
                </a:lnTo>
                <a:lnTo>
                  <a:pt x="1441830" y="1156716"/>
                </a:lnTo>
                <a:lnTo>
                  <a:pt x="1332483" y="920876"/>
                </a:lnTo>
                <a:lnTo>
                  <a:pt x="1545335" y="771144"/>
                </a:lnTo>
                <a:lnTo>
                  <a:pt x="1332483" y="621411"/>
                </a:lnTo>
                <a:lnTo>
                  <a:pt x="1441830" y="385572"/>
                </a:lnTo>
                <a:lnTo>
                  <a:pt x="1182497" y="362203"/>
                </a:lnTo>
                <a:lnTo>
                  <a:pt x="1159002" y="103250"/>
                </a:lnTo>
                <a:lnTo>
                  <a:pt x="922654" y="212471"/>
                </a:lnTo>
                <a:lnTo>
                  <a:pt x="772668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018008" y="2246376"/>
            <a:ext cx="1542415" cy="1545590"/>
          </a:xfrm>
          <a:custGeom>
            <a:avLst/>
            <a:gdLst/>
            <a:ahLst/>
            <a:cxnLst/>
            <a:rect l="l" t="t" r="r" b="b"/>
            <a:pathLst>
              <a:path w="1542415" h="1545589">
                <a:moveTo>
                  <a:pt x="771144" y="0"/>
                </a:moveTo>
                <a:lnTo>
                  <a:pt x="621411" y="212851"/>
                </a:lnTo>
                <a:lnTo>
                  <a:pt x="385572" y="103504"/>
                </a:lnTo>
                <a:lnTo>
                  <a:pt x="362203" y="362839"/>
                </a:lnTo>
                <a:lnTo>
                  <a:pt x="103251" y="386333"/>
                </a:lnTo>
                <a:lnTo>
                  <a:pt x="212471" y="622680"/>
                </a:lnTo>
                <a:lnTo>
                  <a:pt x="0" y="772668"/>
                </a:lnTo>
                <a:lnTo>
                  <a:pt x="212471" y="922654"/>
                </a:lnTo>
                <a:lnTo>
                  <a:pt x="103251" y="1159002"/>
                </a:lnTo>
                <a:lnTo>
                  <a:pt x="362203" y="1182497"/>
                </a:lnTo>
                <a:lnTo>
                  <a:pt x="385572" y="1441830"/>
                </a:lnTo>
                <a:lnTo>
                  <a:pt x="621411" y="1332483"/>
                </a:lnTo>
                <a:lnTo>
                  <a:pt x="771144" y="1545336"/>
                </a:lnTo>
                <a:lnTo>
                  <a:pt x="920876" y="1332483"/>
                </a:lnTo>
                <a:lnTo>
                  <a:pt x="1156715" y="1441830"/>
                </a:lnTo>
                <a:lnTo>
                  <a:pt x="1180084" y="1182497"/>
                </a:lnTo>
                <a:lnTo>
                  <a:pt x="1438909" y="1159002"/>
                </a:lnTo>
                <a:lnTo>
                  <a:pt x="1329817" y="922654"/>
                </a:lnTo>
                <a:lnTo>
                  <a:pt x="1542288" y="772668"/>
                </a:lnTo>
                <a:lnTo>
                  <a:pt x="1329817" y="622680"/>
                </a:lnTo>
                <a:lnTo>
                  <a:pt x="1438909" y="386333"/>
                </a:lnTo>
                <a:lnTo>
                  <a:pt x="1180084" y="362839"/>
                </a:lnTo>
                <a:lnTo>
                  <a:pt x="1156715" y="103504"/>
                </a:lnTo>
                <a:lnTo>
                  <a:pt x="920876" y="212851"/>
                </a:lnTo>
                <a:lnTo>
                  <a:pt x="771144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819647" y="3510807"/>
            <a:ext cx="3135630" cy="10560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18500"/>
              </a:lnSpc>
              <a:spcBef>
                <a:spcPts val="105"/>
              </a:spcBef>
            </a:pPr>
            <a:r>
              <a:rPr sz="1900" b="1" spc="15" dirty="0">
                <a:latin typeface="Tahoma"/>
                <a:cs typeface="Tahoma"/>
              </a:rPr>
              <a:t>Tujuan</a:t>
            </a:r>
            <a:r>
              <a:rPr sz="1900" b="1" spc="-8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Whitebox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Testing </a:t>
            </a:r>
            <a:r>
              <a:rPr sz="1900" b="1" spc="-540" dirty="0">
                <a:latin typeface="Tahoma"/>
                <a:cs typeface="Tahoma"/>
              </a:rPr>
              <a:t> </a:t>
            </a:r>
            <a:r>
              <a:rPr sz="1900" b="1" spc="15" dirty="0">
                <a:latin typeface="Tahoma"/>
                <a:cs typeface="Tahoma"/>
              </a:rPr>
              <a:t>Tujuan </a:t>
            </a:r>
            <a:r>
              <a:rPr sz="1900" b="1" spc="40" dirty="0">
                <a:latin typeface="Tahoma"/>
                <a:cs typeface="Tahoma"/>
              </a:rPr>
              <a:t>dari whitebox </a:t>
            </a:r>
            <a:r>
              <a:rPr sz="1900" b="1" spc="4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testing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adalah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65" dirty="0">
                <a:latin typeface="Tahoma"/>
                <a:cs typeface="Tahoma"/>
              </a:rPr>
              <a:t>untuk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819647" y="4881844"/>
            <a:ext cx="3266440" cy="380111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>
              <a:lnSpc>
                <a:spcPct val="118500"/>
              </a:lnSpc>
              <a:spcBef>
                <a:spcPts val="114"/>
              </a:spcBef>
            </a:pPr>
            <a:r>
              <a:rPr sz="1900" b="1" spc="20" dirty="0">
                <a:latin typeface="Tahoma"/>
                <a:cs typeface="Tahoma"/>
              </a:rPr>
              <a:t>bagian</a:t>
            </a:r>
            <a:r>
              <a:rPr sz="1900" b="1" spc="-80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dari</a:t>
            </a:r>
            <a:r>
              <a:rPr sz="1900" b="1" spc="-9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kode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program </a:t>
            </a:r>
            <a:r>
              <a:rPr sz="1900" b="1" spc="-540" dirty="0">
                <a:latin typeface="Tahoma"/>
                <a:cs typeface="Tahoma"/>
              </a:rPr>
              <a:t> </a:t>
            </a:r>
            <a:r>
              <a:rPr sz="1900" b="1" spc="50" dirty="0">
                <a:latin typeface="Tahoma"/>
                <a:cs typeface="Tahoma"/>
              </a:rPr>
              <a:t>telah </a:t>
            </a:r>
            <a:r>
              <a:rPr sz="1900" b="1" spc="15" dirty="0">
                <a:latin typeface="Tahoma"/>
                <a:cs typeface="Tahoma"/>
              </a:rPr>
              <a:t>diuji </a:t>
            </a:r>
            <a:r>
              <a:rPr sz="1900" b="1" spc="35" dirty="0">
                <a:latin typeface="Tahoma"/>
                <a:cs typeface="Tahoma"/>
              </a:rPr>
              <a:t>dan </a:t>
            </a:r>
            <a:r>
              <a:rPr sz="1900" b="1" spc="30" dirty="0">
                <a:latin typeface="Tahoma"/>
                <a:cs typeface="Tahoma"/>
              </a:rPr>
              <a:t>berfungsi </a:t>
            </a:r>
            <a:r>
              <a:rPr sz="1900" b="1" spc="3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dengan </a:t>
            </a:r>
            <a:r>
              <a:rPr sz="1900" b="1" spc="30" dirty="0">
                <a:latin typeface="Tahoma"/>
                <a:cs typeface="Tahoma"/>
              </a:rPr>
              <a:t>benar. </a:t>
            </a:r>
            <a:r>
              <a:rPr sz="1900" b="1" spc="15" dirty="0">
                <a:latin typeface="Tahoma"/>
                <a:cs typeface="Tahoma"/>
              </a:rPr>
              <a:t>Dengan </a:t>
            </a:r>
            <a:r>
              <a:rPr sz="1900" b="1" spc="20" dirty="0">
                <a:latin typeface="Tahoma"/>
                <a:cs typeface="Tahoma"/>
              </a:rPr>
              <a:t> </a:t>
            </a:r>
            <a:r>
              <a:rPr sz="1900" b="1" spc="60" dirty="0">
                <a:latin typeface="Tahoma"/>
                <a:cs typeface="Tahoma"/>
              </a:rPr>
              <a:t>melakukan </a:t>
            </a:r>
            <a:r>
              <a:rPr sz="1900" b="1" spc="40" dirty="0">
                <a:latin typeface="Tahoma"/>
                <a:cs typeface="Tahoma"/>
              </a:rPr>
              <a:t>whitebox </a:t>
            </a:r>
            <a:r>
              <a:rPr sz="1900" b="1" spc="4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testing, </a:t>
            </a:r>
            <a:r>
              <a:rPr sz="1900" b="1" spc="60" dirty="0">
                <a:latin typeface="Tahoma"/>
                <a:cs typeface="Tahoma"/>
              </a:rPr>
              <a:t>kita </a:t>
            </a:r>
            <a:r>
              <a:rPr sz="1900" b="1" spc="35" dirty="0">
                <a:latin typeface="Tahoma"/>
                <a:cs typeface="Tahoma"/>
              </a:rPr>
              <a:t>dapat </a:t>
            </a:r>
            <a:r>
              <a:rPr sz="1900" b="1" spc="40" dirty="0">
                <a:latin typeface="Tahoma"/>
                <a:cs typeface="Tahoma"/>
              </a:rPr>
              <a:t> </a:t>
            </a:r>
            <a:r>
              <a:rPr sz="1900" b="1" spc="60" dirty="0">
                <a:latin typeface="Tahoma"/>
                <a:cs typeface="Tahoma"/>
              </a:rPr>
              <a:t>menemukan </a:t>
            </a:r>
            <a:r>
              <a:rPr sz="1900" b="1" spc="45" dirty="0">
                <a:latin typeface="Tahoma"/>
                <a:cs typeface="Tahoma"/>
              </a:rPr>
              <a:t>kesalahan </a:t>
            </a:r>
            <a:r>
              <a:rPr sz="1900" b="1" spc="5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dan </a:t>
            </a:r>
            <a:r>
              <a:rPr sz="1900" b="1" spc="5" dirty="0">
                <a:latin typeface="Tahoma"/>
                <a:cs typeface="Tahoma"/>
              </a:rPr>
              <a:t>bug </a:t>
            </a:r>
            <a:r>
              <a:rPr sz="1900" b="1" spc="30" dirty="0">
                <a:latin typeface="Tahoma"/>
                <a:cs typeface="Tahoma"/>
              </a:rPr>
              <a:t>pada </a:t>
            </a:r>
            <a:r>
              <a:rPr sz="1900" b="1" spc="45" dirty="0">
                <a:latin typeface="Tahoma"/>
                <a:cs typeface="Tahoma"/>
              </a:rPr>
              <a:t>kode </a:t>
            </a:r>
            <a:r>
              <a:rPr sz="1900" b="1" spc="50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program </a:t>
            </a:r>
            <a:r>
              <a:rPr sz="1900" b="1" spc="25" dirty="0">
                <a:latin typeface="Tahoma"/>
                <a:cs typeface="Tahoma"/>
              </a:rPr>
              <a:t>sejak </a:t>
            </a:r>
            <a:r>
              <a:rPr sz="1900" b="1" spc="35" dirty="0">
                <a:latin typeface="Tahoma"/>
                <a:cs typeface="Tahoma"/>
              </a:rPr>
              <a:t>awal </a:t>
            </a:r>
            <a:r>
              <a:rPr sz="1900" b="1" spc="4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sehingga</a:t>
            </a:r>
            <a:r>
              <a:rPr sz="1900" b="1" spc="-8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dapat</a:t>
            </a:r>
            <a:r>
              <a:rPr sz="1900" b="1" spc="-80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diperbaiki </a:t>
            </a:r>
            <a:r>
              <a:rPr sz="1900" b="1" spc="-540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sebelum </a:t>
            </a:r>
            <a:r>
              <a:rPr sz="1900" b="1" spc="35" dirty="0">
                <a:latin typeface="Tahoma"/>
                <a:cs typeface="Tahoma"/>
              </a:rPr>
              <a:t>digunakan oleh </a:t>
            </a:r>
            <a:r>
              <a:rPr sz="1900" b="1" spc="4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pengguna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akhir.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794247" y="4763770"/>
            <a:ext cx="12115165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2850" b="1" spc="82" baseline="38011" dirty="0">
                <a:latin typeface="Tahoma"/>
                <a:cs typeface="Tahoma"/>
              </a:rPr>
              <a:t>memastikan</a:t>
            </a:r>
            <a:r>
              <a:rPr sz="2850" b="1" spc="-37" baseline="38011" dirty="0">
                <a:latin typeface="Tahoma"/>
                <a:cs typeface="Tahoma"/>
              </a:rPr>
              <a:t> </a:t>
            </a:r>
            <a:r>
              <a:rPr sz="2850" b="1" spc="52" baseline="38011" dirty="0">
                <a:latin typeface="Tahoma"/>
                <a:cs typeface="Tahoma"/>
              </a:rPr>
              <a:t>bahwa</a:t>
            </a:r>
            <a:r>
              <a:rPr sz="2850" b="1" spc="-82" baseline="38011" dirty="0">
                <a:latin typeface="Tahoma"/>
                <a:cs typeface="Tahoma"/>
              </a:rPr>
              <a:t> </a:t>
            </a:r>
            <a:r>
              <a:rPr sz="2850" b="1" spc="60" baseline="38011" dirty="0">
                <a:latin typeface="Tahoma"/>
                <a:cs typeface="Tahoma"/>
              </a:rPr>
              <a:t>setiap </a:t>
            </a:r>
            <a:r>
              <a:rPr sz="1900" b="1" spc="25" dirty="0">
                <a:latin typeface="Tahoma"/>
                <a:cs typeface="Tahoma"/>
              </a:rPr>
              <a:t>Dapat</a:t>
            </a:r>
            <a:r>
              <a:rPr sz="1900" b="1" spc="-40" dirty="0">
                <a:latin typeface="Tahoma"/>
                <a:cs typeface="Tahoma"/>
              </a:rPr>
              <a:t> </a:t>
            </a:r>
            <a:r>
              <a:rPr sz="1900" b="1" spc="60" dirty="0">
                <a:latin typeface="Tahoma"/>
                <a:cs typeface="Tahoma"/>
              </a:rPr>
              <a:t>menemukan</a:t>
            </a:r>
            <a:r>
              <a:rPr sz="1900" b="1" spc="-45" dirty="0">
                <a:latin typeface="Tahoma"/>
                <a:cs typeface="Tahoma"/>
              </a:rPr>
              <a:t> </a:t>
            </a:r>
            <a:r>
              <a:rPr sz="1900" b="1" spc="5" dirty="0">
                <a:latin typeface="Tahoma"/>
                <a:cs typeface="Tahoma"/>
              </a:rPr>
              <a:t>bug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dan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kesalahan</a:t>
            </a:r>
            <a:r>
              <a:rPr sz="1900" b="1" spc="-2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pada</a:t>
            </a:r>
            <a:r>
              <a:rPr sz="1900" b="1" spc="-3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kode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program</a:t>
            </a:r>
            <a:r>
              <a:rPr sz="1900" b="1" spc="-30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sejak</a:t>
            </a:r>
            <a:r>
              <a:rPr sz="1900" b="1" spc="-8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awal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639550" y="4077411"/>
            <a:ext cx="3810635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b="1" spc="35" dirty="0">
                <a:latin typeface="Tahoma"/>
                <a:cs typeface="Tahoma"/>
              </a:rPr>
              <a:t>Keuntungan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Whitebox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Testing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283190" y="4422394"/>
            <a:ext cx="6520815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b="1" spc="25" dirty="0">
                <a:latin typeface="Tahoma"/>
                <a:cs typeface="Tahoma"/>
              </a:rPr>
              <a:t>Beberapa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keuntungan</a:t>
            </a:r>
            <a:r>
              <a:rPr sz="1900" b="1" spc="-3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dari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whitebox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testing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10" dirty="0">
                <a:latin typeface="Tahoma"/>
                <a:cs typeface="Tahoma"/>
              </a:rPr>
              <a:t>adalah: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505568" y="5055076"/>
            <a:ext cx="8071484" cy="1054100"/>
          </a:xfrm>
          <a:prstGeom prst="rect">
            <a:avLst/>
          </a:prstGeom>
        </p:spPr>
        <p:txBody>
          <a:bodyPr vert="horz" wrap="square" lIns="0" tIns="65404" rIns="0" bIns="0" rtlCol="0">
            <a:spAutoFit/>
          </a:bodyPr>
          <a:lstStyle/>
          <a:p>
            <a:pPr marL="6350" algn="ctr">
              <a:lnSpc>
                <a:spcPct val="100000"/>
              </a:lnSpc>
              <a:spcBef>
                <a:spcPts val="515"/>
              </a:spcBef>
            </a:pPr>
            <a:r>
              <a:rPr sz="1900" b="1" spc="55" dirty="0">
                <a:latin typeface="Tahoma"/>
                <a:cs typeface="Tahoma"/>
              </a:rPr>
              <a:t>Meningkatkan</a:t>
            </a:r>
            <a:r>
              <a:rPr sz="1900" b="1" spc="-45" dirty="0">
                <a:latin typeface="Tahoma"/>
                <a:cs typeface="Tahoma"/>
              </a:rPr>
              <a:t> </a:t>
            </a:r>
            <a:r>
              <a:rPr sz="1900" b="1" spc="50" dirty="0">
                <a:latin typeface="Tahoma"/>
                <a:cs typeface="Tahoma"/>
              </a:rPr>
              <a:t>kualitas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kode</a:t>
            </a:r>
            <a:r>
              <a:rPr sz="1900" b="1" spc="-6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program</a:t>
            </a:r>
            <a:endParaRPr sz="1900">
              <a:latin typeface="Tahoma"/>
              <a:cs typeface="Tahoma"/>
            </a:endParaRPr>
          </a:p>
          <a:p>
            <a:pPr marL="12065" marR="5080" algn="ctr">
              <a:lnSpc>
                <a:spcPts val="2710"/>
              </a:lnSpc>
              <a:spcBef>
                <a:spcPts val="80"/>
              </a:spcBef>
            </a:pPr>
            <a:r>
              <a:rPr sz="1900" b="1" spc="60" dirty="0">
                <a:latin typeface="Tahoma"/>
                <a:cs typeface="Tahoma"/>
              </a:rPr>
              <a:t>Memastikan</a:t>
            </a:r>
            <a:r>
              <a:rPr sz="1900" b="1" spc="-3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bahwa</a:t>
            </a:r>
            <a:r>
              <a:rPr sz="1900" b="1" spc="-3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kode</a:t>
            </a:r>
            <a:r>
              <a:rPr sz="1900" b="1" spc="-45" dirty="0">
                <a:latin typeface="Tahoma"/>
                <a:cs typeface="Tahoma"/>
              </a:rPr>
              <a:t> </a:t>
            </a:r>
            <a:r>
              <a:rPr sz="1900" b="1" spc="30" dirty="0">
                <a:latin typeface="Tahoma"/>
                <a:cs typeface="Tahoma"/>
              </a:rPr>
              <a:t>program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sesuai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dengan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spesifikasi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dan </a:t>
            </a:r>
            <a:r>
              <a:rPr sz="1900" b="1" spc="-545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persyaratan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665589" y="7968253"/>
            <a:ext cx="8479790" cy="1741805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2353945">
              <a:lnSpc>
                <a:spcPct val="100000"/>
              </a:lnSpc>
              <a:spcBef>
                <a:spcPts val="530"/>
              </a:spcBef>
            </a:pPr>
            <a:r>
              <a:rPr sz="1900" b="1" spc="30" dirty="0">
                <a:latin typeface="Tahoma"/>
                <a:cs typeface="Tahoma"/>
              </a:rPr>
              <a:t>Kekurangan</a:t>
            </a:r>
            <a:r>
              <a:rPr sz="1900" b="1" spc="-4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Whitebox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Testing</a:t>
            </a:r>
            <a:endParaRPr sz="1900">
              <a:latin typeface="Tahoma"/>
              <a:cs typeface="Tahoma"/>
            </a:endParaRPr>
          </a:p>
          <a:p>
            <a:pPr marL="996950">
              <a:lnSpc>
                <a:spcPct val="100000"/>
              </a:lnSpc>
              <a:spcBef>
                <a:spcPts val="430"/>
              </a:spcBef>
            </a:pPr>
            <a:r>
              <a:rPr sz="1900" b="1" spc="25" dirty="0">
                <a:latin typeface="Tahoma"/>
                <a:cs typeface="Tahoma"/>
              </a:rPr>
              <a:t>Beberapa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kekurangan</a:t>
            </a:r>
            <a:r>
              <a:rPr sz="1900" b="1" spc="-25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dari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40" dirty="0">
                <a:latin typeface="Tahoma"/>
                <a:cs typeface="Tahoma"/>
              </a:rPr>
              <a:t>whitebox</a:t>
            </a:r>
            <a:r>
              <a:rPr sz="1900" b="1" spc="-4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testing</a:t>
            </a:r>
            <a:r>
              <a:rPr sz="1900" b="1" spc="-45" dirty="0">
                <a:latin typeface="Tahoma"/>
                <a:cs typeface="Tahoma"/>
              </a:rPr>
              <a:t> </a:t>
            </a:r>
            <a:r>
              <a:rPr sz="1900" b="1" spc="10" dirty="0">
                <a:latin typeface="Tahoma"/>
                <a:cs typeface="Tahoma"/>
              </a:rPr>
              <a:t>adalah:</a:t>
            </a:r>
            <a:endParaRPr sz="1900">
              <a:latin typeface="Tahoma"/>
              <a:cs typeface="Tahoma"/>
            </a:endParaRPr>
          </a:p>
          <a:p>
            <a:pPr marL="3618865" marR="5080" indent="-3606800">
              <a:lnSpc>
                <a:spcPts val="2710"/>
              </a:lnSpc>
              <a:spcBef>
                <a:spcPts val="140"/>
              </a:spcBef>
            </a:pPr>
            <a:r>
              <a:rPr sz="1900" b="1" spc="65" dirty="0">
                <a:latin typeface="Tahoma"/>
                <a:cs typeface="Tahoma"/>
              </a:rPr>
              <a:t>Memerlukan</a:t>
            </a:r>
            <a:r>
              <a:rPr sz="1900" b="1" spc="-60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waktu</a:t>
            </a:r>
            <a:r>
              <a:rPr sz="1900" b="1" spc="-2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dan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sumber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daya</a:t>
            </a:r>
            <a:r>
              <a:rPr sz="1900" b="1" spc="-4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yang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50" dirty="0">
                <a:latin typeface="Tahoma"/>
                <a:cs typeface="Tahoma"/>
              </a:rPr>
              <a:t>cukup</a:t>
            </a:r>
            <a:r>
              <a:rPr sz="1900" b="1" spc="-45" dirty="0">
                <a:latin typeface="Tahoma"/>
                <a:cs typeface="Tahoma"/>
              </a:rPr>
              <a:t> </a:t>
            </a:r>
            <a:r>
              <a:rPr sz="1900" b="1" spc="65" dirty="0">
                <a:latin typeface="Tahoma"/>
                <a:cs typeface="Tahoma"/>
              </a:rPr>
              <a:t>untuk</a:t>
            </a:r>
            <a:r>
              <a:rPr sz="1900" b="1" spc="-55" dirty="0">
                <a:latin typeface="Tahoma"/>
                <a:cs typeface="Tahoma"/>
              </a:rPr>
              <a:t> </a:t>
            </a:r>
            <a:r>
              <a:rPr sz="1900" b="1" spc="60" dirty="0">
                <a:latin typeface="Tahoma"/>
                <a:cs typeface="Tahoma"/>
              </a:rPr>
              <a:t>melakukan </a:t>
            </a:r>
            <a:r>
              <a:rPr sz="1900" b="1" spc="-54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pengujian</a:t>
            </a:r>
            <a:endParaRPr sz="1900">
              <a:latin typeface="Tahoma"/>
              <a:cs typeface="Tahoma"/>
            </a:endParaRPr>
          </a:p>
          <a:p>
            <a:pPr marL="48895">
              <a:lnSpc>
                <a:spcPct val="100000"/>
              </a:lnSpc>
              <a:spcBef>
                <a:spcPts val="250"/>
              </a:spcBef>
            </a:pPr>
            <a:r>
              <a:rPr sz="1900" b="1" spc="30" dirty="0">
                <a:latin typeface="Tahoma"/>
                <a:cs typeface="Tahoma"/>
              </a:rPr>
              <a:t>Tidak</a:t>
            </a:r>
            <a:r>
              <a:rPr sz="1900" b="1" spc="-75" dirty="0">
                <a:latin typeface="Tahoma"/>
                <a:cs typeface="Tahoma"/>
              </a:rPr>
              <a:t> </a:t>
            </a:r>
            <a:r>
              <a:rPr sz="1900" b="1" spc="35" dirty="0">
                <a:latin typeface="Tahoma"/>
                <a:cs typeface="Tahoma"/>
              </a:rPr>
              <a:t>dapat</a:t>
            </a:r>
            <a:r>
              <a:rPr sz="1900" b="1" spc="-35" dirty="0">
                <a:latin typeface="Tahoma"/>
                <a:cs typeface="Tahoma"/>
              </a:rPr>
              <a:t> </a:t>
            </a:r>
            <a:r>
              <a:rPr sz="1900" b="1" spc="60" dirty="0">
                <a:latin typeface="Tahoma"/>
                <a:cs typeface="Tahoma"/>
              </a:rPr>
              <a:t>menemukan</a:t>
            </a:r>
            <a:r>
              <a:rPr sz="1900" b="1" spc="-3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kesalahan</a:t>
            </a:r>
            <a:r>
              <a:rPr sz="1900" b="1" spc="-45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yang</a:t>
            </a:r>
            <a:r>
              <a:rPr sz="1900" b="1" spc="-20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terjadi</a:t>
            </a:r>
            <a:r>
              <a:rPr sz="1900" b="1" spc="-70" dirty="0">
                <a:latin typeface="Tahoma"/>
                <a:cs typeface="Tahoma"/>
              </a:rPr>
              <a:t> </a:t>
            </a:r>
            <a:r>
              <a:rPr sz="1900" b="1" spc="25" dirty="0">
                <a:latin typeface="Tahoma"/>
                <a:cs typeface="Tahoma"/>
              </a:rPr>
              <a:t>pada</a:t>
            </a:r>
            <a:r>
              <a:rPr sz="1900" b="1" spc="-50" dirty="0">
                <a:latin typeface="Tahoma"/>
                <a:cs typeface="Tahoma"/>
              </a:rPr>
              <a:t> </a:t>
            </a:r>
            <a:r>
              <a:rPr sz="1900" b="1" spc="45" dirty="0">
                <a:latin typeface="Tahoma"/>
                <a:cs typeface="Tahoma"/>
              </a:rPr>
              <a:t>saat</a:t>
            </a:r>
            <a:r>
              <a:rPr sz="1900" b="1" spc="-35" dirty="0">
                <a:latin typeface="Tahoma"/>
                <a:cs typeface="Tahoma"/>
              </a:rPr>
              <a:t> </a:t>
            </a:r>
            <a:r>
              <a:rPr sz="1900" b="1" spc="55" dirty="0">
                <a:latin typeface="Tahoma"/>
                <a:cs typeface="Tahoma"/>
              </a:rPr>
              <a:t>runtime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0" y="8552688"/>
            <a:ext cx="4419600" cy="1734820"/>
          </a:xfrm>
          <a:custGeom>
            <a:avLst/>
            <a:gdLst/>
            <a:ahLst/>
            <a:cxnLst/>
            <a:rect l="l" t="t" r="r" b="b"/>
            <a:pathLst>
              <a:path w="4419600" h="1734820">
                <a:moveTo>
                  <a:pt x="1530096" y="0"/>
                </a:moveTo>
                <a:lnTo>
                  <a:pt x="1468075" y="348"/>
                </a:lnTo>
                <a:lnTo>
                  <a:pt x="1406374" y="1389"/>
                </a:lnTo>
                <a:lnTo>
                  <a:pt x="1345004" y="3116"/>
                </a:lnTo>
                <a:lnTo>
                  <a:pt x="1283980" y="5521"/>
                </a:lnTo>
                <a:lnTo>
                  <a:pt x="1223313" y="8598"/>
                </a:lnTo>
                <a:lnTo>
                  <a:pt x="1163017" y="12339"/>
                </a:lnTo>
                <a:lnTo>
                  <a:pt x="1103105" y="16738"/>
                </a:lnTo>
                <a:lnTo>
                  <a:pt x="1043590" y="21788"/>
                </a:lnTo>
                <a:lnTo>
                  <a:pt x="984486" y="27482"/>
                </a:lnTo>
                <a:lnTo>
                  <a:pt x="925804" y="33812"/>
                </a:lnTo>
                <a:lnTo>
                  <a:pt x="867558" y="40772"/>
                </a:lnTo>
                <a:lnTo>
                  <a:pt x="809761" y="48356"/>
                </a:lnTo>
                <a:lnTo>
                  <a:pt x="752427" y="56555"/>
                </a:lnTo>
                <a:lnTo>
                  <a:pt x="695568" y="65363"/>
                </a:lnTo>
                <a:lnTo>
                  <a:pt x="639197" y="74773"/>
                </a:lnTo>
                <a:lnTo>
                  <a:pt x="583327" y="84778"/>
                </a:lnTo>
                <a:lnTo>
                  <a:pt x="527971" y="95371"/>
                </a:lnTo>
                <a:lnTo>
                  <a:pt x="473143" y="106545"/>
                </a:lnTo>
                <a:lnTo>
                  <a:pt x="418855" y="118293"/>
                </a:lnTo>
                <a:lnTo>
                  <a:pt x="365121" y="130609"/>
                </a:lnTo>
                <a:lnTo>
                  <a:pt x="311953" y="143485"/>
                </a:lnTo>
                <a:lnTo>
                  <a:pt x="259364" y="156914"/>
                </a:lnTo>
                <a:lnTo>
                  <a:pt x="207368" y="170889"/>
                </a:lnTo>
                <a:lnTo>
                  <a:pt x="155977" y="185404"/>
                </a:lnTo>
                <a:lnTo>
                  <a:pt x="105205" y="200451"/>
                </a:lnTo>
                <a:lnTo>
                  <a:pt x="55064" y="216023"/>
                </a:lnTo>
                <a:lnTo>
                  <a:pt x="5568" y="232114"/>
                </a:lnTo>
                <a:lnTo>
                  <a:pt x="0" y="234007"/>
                </a:lnTo>
                <a:lnTo>
                  <a:pt x="0" y="1734309"/>
                </a:lnTo>
                <a:lnTo>
                  <a:pt x="4397727" y="1734309"/>
                </a:lnTo>
                <a:lnTo>
                  <a:pt x="4403507" y="1707720"/>
                </a:lnTo>
                <a:lnTo>
                  <a:pt x="4413767" y="1642703"/>
                </a:lnTo>
                <a:lnTo>
                  <a:pt x="4418947" y="1576948"/>
                </a:lnTo>
                <a:lnTo>
                  <a:pt x="4419600" y="1543811"/>
                </a:lnTo>
                <a:lnTo>
                  <a:pt x="4418947" y="1510675"/>
                </a:lnTo>
                <a:lnTo>
                  <a:pt x="4413767" y="1444920"/>
                </a:lnTo>
                <a:lnTo>
                  <a:pt x="4403507" y="1379903"/>
                </a:lnTo>
                <a:lnTo>
                  <a:pt x="4388271" y="1315678"/>
                </a:lnTo>
                <a:lnTo>
                  <a:pt x="4368163" y="1252301"/>
                </a:lnTo>
                <a:lnTo>
                  <a:pt x="4343288" y="1189829"/>
                </a:lnTo>
                <a:lnTo>
                  <a:pt x="4313750" y="1128316"/>
                </a:lnTo>
                <a:lnTo>
                  <a:pt x="4279653" y="1067819"/>
                </a:lnTo>
                <a:lnTo>
                  <a:pt x="4241101" y="1008393"/>
                </a:lnTo>
                <a:lnTo>
                  <a:pt x="4198199" y="950094"/>
                </a:lnTo>
                <a:lnTo>
                  <a:pt x="4151050" y="892978"/>
                </a:lnTo>
                <a:lnTo>
                  <a:pt x="4099760" y="837100"/>
                </a:lnTo>
                <a:lnTo>
                  <a:pt x="4072594" y="809643"/>
                </a:lnTo>
                <a:lnTo>
                  <a:pt x="4044431" y="782516"/>
                </a:lnTo>
                <a:lnTo>
                  <a:pt x="4015286" y="755727"/>
                </a:lnTo>
                <a:lnTo>
                  <a:pt x="3985169" y="729282"/>
                </a:lnTo>
                <a:lnTo>
                  <a:pt x="3954096" y="703188"/>
                </a:lnTo>
                <a:lnTo>
                  <a:pt x="3922078" y="677453"/>
                </a:lnTo>
                <a:lnTo>
                  <a:pt x="3889129" y="652083"/>
                </a:lnTo>
                <a:lnTo>
                  <a:pt x="3855262" y="627085"/>
                </a:lnTo>
                <a:lnTo>
                  <a:pt x="3820489" y="602467"/>
                </a:lnTo>
                <a:lnTo>
                  <a:pt x="3784825" y="578234"/>
                </a:lnTo>
                <a:lnTo>
                  <a:pt x="3748281" y="554395"/>
                </a:lnTo>
                <a:lnTo>
                  <a:pt x="3710871" y="530956"/>
                </a:lnTo>
                <a:lnTo>
                  <a:pt x="3672608" y="507924"/>
                </a:lnTo>
                <a:lnTo>
                  <a:pt x="3633505" y="485306"/>
                </a:lnTo>
                <a:lnTo>
                  <a:pt x="3593574" y="463109"/>
                </a:lnTo>
                <a:lnTo>
                  <a:pt x="3552830" y="441340"/>
                </a:lnTo>
                <a:lnTo>
                  <a:pt x="3511285" y="420005"/>
                </a:lnTo>
                <a:lnTo>
                  <a:pt x="3468952" y="399113"/>
                </a:lnTo>
                <a:lnTo>
                  <a:pt x="3425844" y="378669"/>
                </a:lnTo>
                <a:lnTo>
                  <a:pt x="3381974" y="358682"/>
                </a:lnTo>
                <a:lnTo>
                  <a:pt x="3337355" y="339157"/>
                </a:lnTo>
                <a:lnTo>
                  <a:pt x="3292000" y="320101"/>
                </a:lnTo>
                <a:lnTo>
                  <a:pt x="3245923" y="301523"/>
                </a:lnTo>
                <a:lnTo>
                  <a:pt x="3199136" y="283428"/>
                </a:lnTo>
                <a:lnTo>
                  <a:pt x="3151652" y="265823"/>
                </a:lnTo>
                <a:lnTo>
                  <a:pt x="3103484" y="248716"/>
                </a:lnTo>
                <a:lnTo>
                  <a:pt x="3054646" y="232114"/>
                </a:lnTo>
                <a:lnTo>
                  <a:pt x="3005150" y="216023"/>
                </a:lnTo>
                <a:lnTo>
                  <a:pt x="2955009" y="200451"/>
                </a:lnTo>
                <a:lnTo>
                  <a:pt x="2904237" y="185404"/>
                </a:lnTo>
                <a:lnTo>
                  <a:pt x="2852846" y="170889"/>
                </a:lnTo>
                <a:lnTo>
                  <a:pt x="2800849" y="156914"/>
                </a:lnTo>
                <a:lnTo>
                  <a:pt x="2748260" y="143485"/>
                </a:lnTo>
                <a:lnTo>
                  <a:pt x="2695092" y="130609"/>
                </a:lnTo>
                <a:lnTo>
                  <a:pt x="2641357" y="118293"/>
                </a:lnTo>
                <a:lnTo>
                  <a:pt x="2587069" y="106545"/>
                </a:lnTo>
                <a:lnTo>
                  <a:pt x="2532240" y="95371"/>
                </a:lnTo>
                <a:lnTo>
                  <a:pt x="2476884" y="84778"/>
                </a:lnTo>
                <a:lnTo>
                  <a:pt x="2421014" y="74773"/>
                </a:lnTo>
                <a:lnTo>
                  <a:pt x="2364642" y="65363"/>
                </a:lnTo>
                <a:lnTo>
                  <a:pt x="2307782" y="56555"/>
                </a:lnTo>
                <a:lnTo>
                  <a:pt x="2250446" y="48356"/>
                </a:lnTo>
                <a:lnTo>
                  <a:pt x="2192649" y="40772"/>
                </a:lnTo>
                <a:lnTo>
                  <a:pt x="2134402" y="33812"/>
                </a:lnTo>
                <a:lnTo>
                  <a:pt x="2075719" y="27482"/>
                </a:lnTo>
                <a:lnTo>
                  <a:pt x="2016613" y="21788"/>
                </a:lnTo>
                <a:lnTo>
                  <a:pt x="1957097" y="16738"/>
                </a:lnTo>
                <a:lnTo>
                  <a:pt x="1897184" y="12339"/>
                </a:lnTo>
                <a:lnTo>
                  <a:pt x="1836887" y="8598"/>
                </a:lnTo>
                <a:lnTo>
                  <a:pt x="1776218" y="5521"/>
                </a:lnTo>
                <a:lnTo>
                  <a:pt x="1715192" y="3116"/>
                </a:lnTo>
                <a:lnTo>
                  <a:pt x="1653821" y="1389"/>
                </a:lnTo>
                <a:lnTo>
                  <a:pt x="1592118" y="348"/>
                </a:lnTo>
                <a:lnTo>
                  <a:pt x="1530096" y="0"/>
                </a:lnTo>
                <a:close/>
              </a:path>
            </a:pathLst>
          </a:custGeom>
          <a:solidFill>
            <a:srgbClr val="1B70F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741664" y="0"/>
            <a:ext cx="9546336" cy="806195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55447" y="38100"/>
            <a:ext cx="11280776" cy="4114800"/>
            <a:chOff x="155447" y="0"/>
            <a:chExt cx="11280776" cy="411480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5447" y="0"/>
              <a:ext cx="3794760" cy="4114800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5657088" y="0"/>
              <a:ext cx="5779135" cy="2670175"/>
            </a:xfrm>
            <a:custGeom>
              <a:avLst/>
              <a:gdLst/>
              <a:ahLst/>
              <a:cxnLst/>
              <a:rect l="l" t="t" r="r" b="b"/>
              <a:pathLst>
                <a:path w="5779134" h="2670175">
                  <a:moveTo>
                    <a:pt x="4865806" y="0"/>
                  </a:moveTo>
                  <a:lnTo>
                    <a:pt x="913201" y="0"/>
                  </a:lnTo>
                  <a:lnTo>
                    <a:pt x="866769" y="23745"/>
                  </a:lnTo>
                  <a:lnTo>
                    <a:pt x="826025" y="45514"/>
                  </a:lnTo>
                  <a:lnTo>
                    <a:pt x="786094" y="67710"/>
                  </a:lnTo>
                  <a:lnTo>
                    <a:pt x="746991" y="90328"/>
                  </a:lnTo>
                  <a:lnTo>
                    <a:pt x="708728" y="113359"/>
                  </a:lnTo>
                  <a:lnTo>
                    <a:pt x="671318" y="136798"/>
                  </a:lnTo>
                  <a:lnTo>
                    <a:pt x="634774" y="160637"/>
                  </a:lnTo>
                  <a:lnTo>
                    <a:pt x="599110" y="184869"/>
                  </a:lnTo>
                  <a:lnTo>
                    <a:pt x="564337" y="209487"/>
                  </a:lnTo>
                  <a:lnTo>
                    <a:pt x="530470" y="234485"/>
                  </a:lnTo>
                  <a:lnTo>
                    <a:pt x="497521" y="259855"/>
                  </a:lnTo>
                  <a:lnTo>
                    <a:pt x="465503" y="285590"/>
                  </a:lnTo>
                  <a:lnTo>
                    <a:pt x="434430" y="311683"/>
                  </a:lnTo>
                  <a:lnTo>
                    <a:pt x="404313" y="338128"/>
                  </a:lnTo>
                  <a:lnTo>
                    <a:pt x="375168" y="364917"/>
                  </a:lnTo>
                  <a:lnTo>
                    <a:pt x="347005" y="392044"/>
                  </a:lnTo>
                  <a:lnTo>
                    <a:pt x="319839" y="419502"/>
                  </a:lnTo>
                  <a:lnTo>
                    <a:pt x="293683" y="447282"/>
                  </a:lnTo>
                  <a:lnTo>
                    <a:pt x="244450" y="503787"/>
                  </a:lnTo>
                  <a:lnTo>
                    <a:pt x="199412" y="561502"/>
                  </a:lnTo>
                  <a:lnTo>
                    <a:pt x="158672" y="620373"/>
                  </a:lnTo>
                  <a:lnTo>
                    <a:pt x="122334" y="680342"/>
                  </a:lnTo>
                  <a:lnTo>
                    <a:pt x="90503" y="741356"/>
                  </a:lnTo>
                  <a:lnTo>
                    <a:pt x="63284" y="803357"/>
                  </a:lnTo>
                  <a:lnTo>
                    <a:pt x="40779" y="866291"/>
                  </a:lnTo>
                  <a:lnTo>
                    <a:pt x="23094" y="930101"/>
                  </a:lnTo>
                  <a:lnTo>
                    <a:pt x="10333" y="994733"/>
                  </a:lnTo>
                  <a:lnTo>
                    <a:pt x="2600" y="1060129"/>
                  </a:lnTo>
                  <a:lnTo>
                    <a:pt x="0" y="1126235"/>
                  </a:lnTo>
                  <a:lnTo>
                    <a:pt x="652" y="1159374"/>
                  </a:lnTo>
                  <a:lnTo>
                    <a:pt x="5832" y="1225132"/>
                  </a:lnTo>
                  <a:lnTo>
                    <a:pt x="16092" y="1290153"/>
                  </a:lnTo>
                  <a:lnTo>
                    <a:pt x="31328" y="1354381"/>
                  </a:lnTo>
                  <a:lnTo>
                    <a:pt x="51436" y="1417760"/>
                  </a:lnTo>
                  <a:lnTo>
                    <a:pt x="76311" y="1480234"/>
                  </a:lnTo>
                  <a:lnTo>
                    <a:pt x="105849" y="1541749"/>
                  </a:lnTo>
                  <a:lnTo>
                    <a:pt x="139946" y="1602247"/>
                  </a:lnTo>
                  <a:lnTo>
                    <a:pt x="178498" y="1661674"/>
                  </a:lnTo>
                  <a:lnTo>
                    <a:pt x="221400" y="1719974"/>
                  </a:lnTo>
                  <a:lnTo>
                    <a:pt x="268549" y="1777091"/>
                  </a:lnTo>
                  <a:lnTo>
                    <a:pt x="319839" y="1832969"/>
                  </a:lnTo>
                  <a:lnTo>
                    <a:pt x="347005" y="1860427"/>
                  </a:lnTo>
                  <a:lnTo>
                    <a:pt x="375168" y="1887554"/>
                  </a:lnTo>
                  <a:lnTo>
                    <a:pt x="404313" y="1914343"/>
                  </a:lnTo>
                  <a:lnTo>
                    <a:pt x="434430" y="1940788"/>
                  </a:lnTo>
                  <a:lnTo>
                    <a:pt x="465503" y="1966881"/>
                  </a:lnTo>
                  <a:lnTo>
                    <a:pt x="497521" y="1992616"/>
                  </a:lnTo>
                  <a:lnTo>
                    <a:pt x="530470" y="2017986"/>
                  </a:lnTo>
                  <a:lnTo>
                    <a:pt x="564337" y="2042984"/>
                  </a:lnTo>
                  <a:lnTo>
                    <a:pt x="599110" y="2067602"/>
                  </a:lnTo>
                  <a:lnTo>
                    <a:pt x="634774" y="2091834"/>
                  </a:lnTo>
                  <a:lnTo>
                    <a:pt x="671318" y="2115673"/>
                  </a:lnTo>
                  <a:lnTo>
                    <a:pt x="708728" y="2139112"/>
                  </a:lnTo>
                  <a:lnTo>
                    <a:pt x="746991" y="2162143"/>
                  </a:lnTo>
                  <a:lnTo>
                    <a:pt x="786094" y="2184761"/>
                  </a:lnTo>
                  <a:lnTo>
                    <a:pt x="826025" y="2206957"/>
                  </a:lnTo>
                  <a:lnTo>
                    <a:pt x="866769" y="2228726"/>
                  </a:lnTo>
                  <a:lnTo>
                    <a:pt x="908314" y="2250060"/>
                  </a:lnTo>
                  <a:lnTo>
                    <a:pt x="950647" y="2270952"/>
                  </a:lnTo>
                  <a:lnTo>
                    <a:pt x="993755" y="2291395"/>
                  </a:lnTo>
                  <a:lnTo>
                    <a:pt x="1037625" y="2311382"/>
                  </a:lnTo>
                  <a:lnTo>
                    <a:pt x="1082244" y="2330906"/>
                  </a:lnTo>
                  <a:lnTo>
                    <a:pt x="1127599" y="2349961"/>
                  </a:lnTo>
                  <a:lnTo>
                    <a:pt x="1173676" y="2368539"/>
                  </a:lnTo>
                  <a:lnTo>
                    <a:pt x="1220463" y="2386634"/>
                  </a:lnTo>
                  <a:lnTo>
                    <a:pt x="1267947" y="2404237"/>
                  </a:lnTo>
                  <a:lnTo>
                    <a:pt x="1316115" y="2421344"/>
                  </a:lnTo>
                  <a:lnTo>
                    <a:pt x="1364953" y="2437945"/>
                  </a:lnTo>
                  <a:lnTo>
                    <a:pt x="1414449" y="2454035"/>
                  </a:lnTo>
                  <a:lnTo>
                    <a:pt x="1464590" y="2469607"/>
                  </a:lnTo>
                  <a:lnTo>
                    <a:pt x="1515362" y="2484654"/>
                  </a:lnTo>
                  <a:lnTo>
                    <a:pt x="1566753" y="2499167"/>
                  </a:lnTo>
                  <a:lnTo>
                    <a:pt x="1618750" y="2513142"/>
                  </a:lnTo>
                  <a:lnTo>
                    <a:pt x="1671339" y="2526571"/>
                  </a:lnTo>
                  <a:lnTo>
                    <a:pt x="1724507" y="2539446"/>
                  </a:lnTo>
                  <a:lnTo>
                    <a:pt x="1778242" y="2551761"/>
                  </a:lnTo>
                  <a:lnTo>
                    <a:pt x="1832530" y="2563508"/>
                  </a:lnTo>
                  <a:lnTo>
                    <a:pt x="1887359" y="2574682"/>
                  </a:lnTo>
                  <a:lnTo>
                    <a:pt x="1942715" y="2585274"/>
                  </a:lnTo>
                  <a:lnTo>
                    <a:pt x="1998585" y="2595279"/>
                  </a:lnTo>
                  <a:lnTo>
                    <a:pt x="2054957" y="2604688"/>
                  </a:lnTo>
                  <a:lnTo>
                    <a:pt x="2111817" y="2613496"/>
                  </a:lnTo>
                  <a:lnTo>
                    <a:pt x="2169153" y="2621694"/>
                  </a:lnTo>
                  <a:lnTo>
                    <a:pt x="2226950" y="2629277"/>
                  </a:lnTo>
                  <a:lnTo>
                    <a:pt x="2285197" y="2636237"/>
                  </a:lnTo>
                  <a:lnTo>
                    <a:pt x="2343880" y="2642567"/>
                  </a:lnTo>
                  <a:lnTo>
                    <a:pt x="2402986" y="2648260"/>
                  </a:lnTo>
                  <a:lnTo>
                    <a:pt x="2462502" y="2653310"/>
                  </a:lnTo>
                  <a:lnTo>
                    <a:pt x="2522415" y="2657709"/>
                  </a:lnTo>
                  <a:lnTo>
                    <a:pt x="2582712" y="2661450"/>
                  </a:lnTo>
                  <a:lnTo>
                    <a:pt x="2643381" y="2664526"/>
                  </a:lnTo>
                  <a:lnTo>
                    <a:pt x="2704407" y="2666931"/>
                  </a:lnTo>
                  <a:lnTo>
                    <a:pt x="2765778" y="2668658"/>
                  </a:lnTo>
                  <a:lnTo>
                    <a:pt x="2827481" y="2669699"/>
                  </a:lnTo>
                  <a:lnTo>
                    <a:pt x="2889504" y="2670048"/>
                  </a:lnTo>
                  <a:lnTo>
                    <a:pt x="2951526" y="2669699"/>
                  </a:lnTo>
                  <a:lnTo>
                    <a:pt x="3013229" y="2668658"/>
                  </a:lnTo>
                  <a:lnTo>
                    <a:pt x="3074600" y="2666931"/>
                  </a:lnTo>
                  <a:lnTo>
                    <a:pt x="3135626" y="2664526"/>
                  </a:lnTo>
                  <a:lnTo>
                    <a:pt x="3196295" y="2661450"/>
                  </a:lnTo>
                  <a:lnTo>
                    <a:pt x="3256592" y="2657709"/>
                  </a:lnTo>
                  <a:lnTo>
                    <a:pt x="3316505" y="2653310"/>
                  </a:lnTo>
                  <a:lnTo>
                    <a:pt x="3376021" y="2648260"/>
                  </a:lnTo>
                  <a:lnTo>
                    <a:pt x="3435127" y="2642567"/>
                  </a:lnTo>
                  <a:lnTo>
                    <a:pt x="3493810" y="2636237"/>
                  </a:lnTo>
                  <a:lnTo>
                    <a:pt x="3552057" y="2629277"/>
                  </a:lnTo>
                  <a:lnTo>
                    <a:pt x="3609854" y="2621694"/>
                  </a:lnTo>
                  <a:lnTo>
                    <a:pt x="3667190" y="2613496"/>
                  </a:lnTo>
                  <a:lnTo>
                    <a:pt x="3724050" y="2604688"/>
                  </a:lnTo>
                  <a:lnTo>
                    <a:pt x="3780422" y="2595279"/>
                  </a:lnTo>
                  <a:lnTo>
                    <a:pt x="3836292" y="2585274"/>
                  </a:lnTo>
                  <a:lnTo>
                    <a:pt x="3891648" y="2574682"/>
                  </a:lnTo>
                  <a:lnTo>
                    <a:pt x="3946477" y="2563508"/>
                  </a:lnTo>
                  <a:lnTo>
                    <a:pt x="4000765" y="2551761"/>
                  </a:lnTo>
                  <a:lnTo>
                    <a:pt x="4054500" y="2539446"/>
                  </a:lnTo>
                  <a:lnTo>
                    <a:pt x="4107668" y="2526571"/>
                  </a:lnTo>
                  <a:lnTo>
                    <a:pt x="4160257" y="2513142"/>
                  </a:lnTo>
                  <a:lnTo>
                    <a:pt x="4212254" y="2499167"/>
                  </a:lnTo>
                  <a:lnTo>
                    <a:pt x="4263645" y="2484654"/>
                  </a:lnTo>
                  <a:lnTo>
                    <a:pt x="4314417" y="2469607"/>
                  </a:lnTo>
                  <a:lnTo>
                    <a:pt x="4364558" y="2454035"/>
                  </a:lnTo>
                  <a:lnTo>
                    <a:pt x="4414054" y="2437945"/>
                  </a:lnTo>
                  <a:lnTo>
                    <a:pt x="4462892" y="2421344"/>
                  </a:lnTo>
                  <a:lnTo>
                    <a:pt x="4511060" y="2404237"/>
                  </a:lnTo>
                  <a:lnTo>
                    <a:pt x="4558544" y="2386634"/>
                  </a:lnTo>
                  <a:lnTo>
                    <a:pt x="4605331" y="2368539"/>
                  </a:lnTo>
                  <a:lnTo>
                    <a:pt x="4651408" y="2349961"/>
                  </a:lnTo>
                  <a:lnTo>
                    <a:pt x="4696763" y="2330906"/>
                  </a:lnTo>
                  <a:lnTo>
                    <a:pt x="4741382" y="2311382"/>
                  </a:lnTo>
                  <a:lnTo>
                    <a:pt x="4785252" y="2291395"/>
                  </a:lnTo>
                  <a:lnTo>
                    <a:pt x="4828360" y="2270952"/>
                  </a:lnTo>
                  <a:lnTo>
                    <a:pt x="4870693" y="2250060"/>
                  </a:lnTo>
                  <a:lnTo>
                    <a:pt x="4912238" y="2228726"/>
                  </a:lnTo>
                  <a:lnTo>
                    <a:pt x="4952982" y="2206957"/>
                  </a:lnTo>
                  <a:lnTo>
                    <a:pt x="4992913" y="2184761"/>
                  </a:lnTo>
                  <a:lnTo>
                    <a:pt x="5032016" y="2162143"/>
                  </a:lnTo>
                  <a:lnTo>
                    <a:pt x="5070279" y="2139112"/>
                  </a:lnTo>
                  <a:lnTo>
                    <a:pt x="5107689" y="2115673"/>
                  </a:lnTo>
                  <a:lnTo>
                    <a:pt x="5144233" y="2091834"/>
                  </a:lnTo>
                  <a:lnTo>
                    <a:pt x="5179897" y="2067602"/>
                  </a:lnTo>
                  <a:lnTo>
                    <a:pt x="5214670" y="2042984"/>
                  </a:lnTo>
                  <a:lnTo>
                    <a:pt x="5248537" y="2017986"/>
                  </a:lnTo>
                  <a:lnTo>
                    <a:pt x="5281486" y="1992616"/>
                  </a:lnTo>
                  <a:lnTo>
                    <a:pt x="5313504" y="1966881"/>
                  </a:lnTo>
                  <a:lnTo>
                    <a:pt x="5344577" y="1940788"/>
                  </a:lnTo>
                  <a:lnTo>
                    <a:pt x="5374694" y="1914343"/>
                  </a:lnTo>
                  <a:lnTo>
                    <a:pt x="5403839" y="1887554"/>
                  </a:lnTo>
                  <a:lnTo>
                    <a:pt x="5432002" y="1860427"/>
                  </a:lnTo>
                  <a:lnTo>
                    <a:pt x="5459168" y="1832969"/>
                  </a:lnTo>
                  <a:lnTo>
                    <a:pt x="5485324" y="1805189"/>
                  </a:lnTo>
                  <a:lnTo>
                    <a:pt x="5534557" y="1748684"/>
                  </a:lnTo>
                  <a:lnTo>
                    <a:pt x="5579595" y="1690969"/>
                  </a:lnTo>
                  <a:lnTo>
                    <a:pt x="5620335" y="1632098"/>
                  </a:lnTo>
                  <a:lnTo>
                    <a:pt x="5656673" y="1572129"/>
                  </a:lnTo>
                  <a:lnTo>
                    <a:pt x="5688504" y="1511115"/>
                  </a:lnTo>
                  <a:lnTo>
                    <a:pt x="5715723" y="1449114"/>
                  </a:lnTo>
                  <a:lnTo>
                    <a:pt x="5738228" y="1386180"/>
                  </a:lnTo>
                  <a:lnTo>
                    <a:pt x="5755913" y="1322370"/>
                  </a:lnTo>
                  <a:lnTo>
                    <a:pt x="5768674" y="1257738"/>
                  </a:lnTo>
                  <a:lnTo>
                    <a:pt x="5776407" y="1192342"/>
                  </a:lnTo>
                  <a:lnTo>
                    <a:pt x="5779008" y="1126235"/>
                  </a:lnTo>
                  <a:lnTo>
                    <a:pt x="5778355" y="1093097"/>
                  </a:lnTo>
                  <a:lnTo>
                    <a:pt x="5773175" y="1027339"/>
                  </a:lnTo>
                  <a:lnTo>
                    <a:pt x="5762915" y="962318"/>
                  </a:lnTo>
                  <a:lnTo>
                    <a:pt x="5747679" y="898090"/>
                  </a:lnTo>
                  <a:lnTo>
                    <a:pt x="5727571" y="834711"/>
                  </a:lnTo>
                  <a:lnTo>
                    <a:pt x="5702696" y="772237"/>
                  </a:lnTo>
                  <a:lnTo>
                    <a:pt x="5673158" y="710722"/>
                  </a:lnTo>
                  <a:lnTo>
                    <a:pt x="5639061" y="650224"/>
                  </a:lnTo>
                  <a:lnTo>
                    <a:pt x="5600509" y="590797"/>
                  </a:lnTo>
                  <a:lnTo>
                    <a:pt x="5557607" y="532497"/>
                  </a:lnTo>
                  <a:lnTo>
                    <a:pt x="5510458" y="475380"/>
                  </a:lnTo>
                  <a:lnTo>
                    <a:pt x="5459168" y="419502"/>
                  </a:lnTo>
                  <a:lnTo>
                    <a:pt x="5432002" y="392044"/>
                  </a:lnTo>
                  <a:lnTo>
                    <a:pt x="5403839" y="364917"/>
                  </a:lnTo>
                  <a:lnTo>
                    <a:pt x="5374694" y="338128"/>
                  </a:lnTo>
                  <a:lnTo>
                    <a:pt x="5344577" y="311683"/>
                  </a:lnTo>
                  <a:lnTo>
                    <a:pt x="5313504" y="285590"/>
                  </a:lnTo>
                  <a:lnTo>
                    <a:pt x="5281486" y="259855"/>
                  </a:lnTo>
                  <a:lnTo>
                    <a:pt x="5248537" y="234485"/>
                  </a:lnTo>
                  <a:lnTo>
                    <a:pt x="5214670" y="209487"/>
                  </a:lnTo>
                  <a:lnTo>
                    <a:pt x="5179897" y="184869"/>
                  </a:lnTo>
                  <a:lnTo>
                    <a:pt x="5144233" y="160637"/>
                  </a:lnTo>
                  <a:lnTo>
                    <a:pt x="5107689" y="136798"/>
                  </a:lnTo>
                  <a:lnTo>
                    <a:pt x="5070279" y="113359"/>
                  </a:lnTo>
                  <a:lnTo>
                    <a:pt x="5032016" y="90328"/>
                  </a:lnTo>
                  <a:lnTo>
                    <a:pt x="4992913" y="67710"/>
                  </a:lnTo>
                  <a:lnTo>
                    <a:pt x="4952982" y="45514"/>
                  </a:lnTo>
                  <a:lnTo>
                    <a:pt x="4912238" y="23745"/>
                  </a:lnTo>
                  <a:lnTo>
                    <a:pt x="4865806" y="0"/>
                  </a:lnTo>
                  <a:close/>
                </a:path>
              </a:pathLst>
            </a:custGeom>
            <a:solidFill>
              <a:srgbClr val="1B70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829170" y="5054"/>
            <a:ext cx="3435350" cy="189166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6599"/>
              </a:lnSpc>
              <a:spcBef>
                <a:spcPts val="100"/>
              </a:spcBef>
            </a:pPr>
            <a:r>
              <a:rPr sz="3500" spc="45" dirty="0">
                <a:latin typeface="Tahoma"/>
                <a:cs typeface="Tahoma"/>
              </a:rPr>
              <a:t>CONTOH </a:t>
            </a:r>
            <a:r>
              <a:rPr sz="3500" spc="50" dirty="0">
                <a:latin typeface="Tahoma"/>
                <a:cs typeface="Tahoma"/>
              </a:rPr>
              <a:t> </a:t>
            </a:r>
            <a:r>
              <a:rPr sz="3500" spc="-45" dirty="0">
                <a:latin typeface="Tahoma"/>
                <a:cs typeface="Tahoma"/>
              </a:rPr>
              <a:t>IMPLE</a:t>
            </a:r>
            <a:r>
              <a:rPr sz="3500" spc="-65" dirty="0">
                <a:latin typeface="Tahoma"/>
                <a:cs typeface="Tahoma"/>
              </a:rPr>
              <a:t>M</a:t>
            </a:r>
            <a:r>
              <a:rPr sz="3500" spc="-25" dirty="0">
                <a:latin typeface="Tahoma"/>
                <a:cs typeface="Tahoma"/>
              </a:rPr>
              <a:t>ENTA</a:t>
            </a:r>
            <a:r>
              <a:rPr sz="3500" spc="-35" dirty="0">
                <a:latin typeface="Tahoma"/>
                <a:cs typeface="Tahoma"/>
              </a:rPr>
              <a:t>S</a:t>
            </a:r>
            <a:r>
              <a:rPr sz="3500" spc="-350" dirty="0">
                <a:latin typeface="Tahoma"/>
                <a:cs typeface="Tahoma"/>
              </a:rPr>
              <a:t>I  </a:t>
            </a:r>
            <a:r>
              <a:rPr sz="3500" spc="-70" dirty="0">
                <a:latin typeface="Tahoma"/>
                <a:cs typeface="Tahoma"/>
              </a:rPr>
              <a:t>WHITEBOX</a:t>
            </a:r>
            <a:endParaRPr sz="3500">
              <a:latin typeface="Tahoma"/>
              <a:cs typeface="Tahoma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EF87A7-47A1-4A40-826A-6CDDD8DDFF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36" y="2151405"/>
            <a:ext cx="12257764" cy="5943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30224" y="1447800"/>
            <a:ext cx="16218535" cy="7812405"/>
            <a:chOff x="1030224" y="1447800"/>
            <a:chExt cx="16218535" cy="7812405"/>
          </a:xfrm>
        </p:grpSpPr>
        <p:sp>
          <p:nvSpPr>
            <p:cNvPr id="3" name="object 3"/>
            <p:cNvSpPr/>
            <p:nvPr/>
          </p:nvSpPr>
          <p:spPr>
            <a:xfrm>
              <a:off x="1030224" y="1905000"/>
              <a:ext cx="8952230" cy="6898005"/>
            </a:xfrm>
            <a:custGeom>
              <a:avLst/>
              <a:gdLst/>
              <a:ahLst/>
              <a:cxnLst/>
              <a:rect l="l" t="t" r="r" b="b"/>
              <a:pathLst>
                <a:path w="8952230" h="6898005">
                  <a:moveTo>
                    <a:pt x="8812530" y="0"/>
                  </a:moveTo>
                  <a:lnTo>
                    <a:pt x="139433" y="0"/>
                  </a:lnTo>
                  <a:lnTo>
                    <a:pt x="112103" y="2710"/>
                  </a:lnTo>
                  <a:lnTo>
                    <a:pt x="62073" y="23467"/>
                  </a:lnTo>
                  <a:lnTo>
                    <a:pt x="23424" y="62132"/>
                  </a:lnTo>
                  <a:lnTo>
                    <a:pt x="2704" y="112135"/>
                  </a:lnTo>
                  <a:lnTo>
                    <a:pt x="0" y="139446"/>
                  </a:lnTo>
                  <a:lnTo>
                    <a:pt x="0" y="6758178"/>
                  </a:lnTo>
                  <a:lnTo>
                    <a:pt x="10614" y="6811502"/>
                  </a:lnTo>
                  <a:lnTo>
                    <a:pt x="40830" y="6856730"/>
                  </a:lnTo>
                  <a:lnTo>
                    <a:pt x="86074" y="6886987"/>
                  </a:lnTo>
                  <a:lnTo>
                    <a:pt x="139433" y="6897624"/>
                  </a:lnTo>
                  <a:lnTo>
                    <a:pt x="8812530" y="6897624"/>
                  </a:lnTo>
                  <a:lnTo>
                    <a:pt x="8865901" y="6886987"/>
                  </a:lnTo>
                  <a:lnTo>
                    <a:pt x="8911082" y="6856730"/>
                  </a:lnTo>
                  <a:lnTo>
                    <a:pt x="8941339" y="6811502"/>
                  </a:lnTo>
                  <a:lnTo>
                    <a:pt x="8951976" y="6758178"/>
                  </a:lnTo>
                  <a:lnTo>
                    <a:pt x="8951976" y="139446"/>
                  </a:lnTo>
                  <a:lnTo>
                    <a:pt x="8941339" y="86121"/>
                  </a:lnTo>
                  <a:lnTo>
                    <a:pt x="8911082" y="40894"/>
                  </a:lnTo>
                  <a:lnTo>
                    <a:pt x="8865901" y="10636"/>
                  </a:lnTo>
                  <a:lnTo>
                    <a:pt x="8812530" y="0"/>
                  </a:lnTo>
                  <a:close/>
                </a:path>
              </a:pathLst>
            </a:custGeom>
            <a:solidFill>
              <a:srgbClr val="F9CE2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701783" y="1447800"/>
              <a:ext cx="7546847" cy="781202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22653" y="1999614"/>
            <a:ext cx="5863590" cy="1694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950" spc="-5" dirty="0"/>
              <a:t>Unit</a:t>
            </a:r>
            <a:r>
              <a:rPr sz="10950" spc="-135" dirty="0"/>
              <a:t> </a:t>
            </a:r>
            <a:r>
              <a:rPr sz="10950" spc="-210" dirty="0"/>
              <a:t>Test</a:t>
            </a:r>
            <a:endParaRPr sz="10950"/>
          </a:p>
        </p:txBody>
      </p:sp>
      <p:sp>
        <p:nvSpPr>
          <p:cNvPr id="6" name="object 6"/>
          <p:cNvSpPr txBox="1"/>
          <p:nvPr/>
        </p:nvSpPr>
        <p:spPr>
          <a:xfrm>
            <a:off x="1244295" y="4198009"/>
            <a:ext cx="7807959" cy="36849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700"/>
              </a:lnSpc>
              <a:spcBef>
                <a:spcPts val="100"/>
              </a:spcBef>
            </a:pPr>
            <a:r>
              <a:rPr sz="2550" spc="5" dirty="0">
                <a:latin typeface="Arial MT"/>
                <a:cs typeface="Arial MT"/>
              </a:rPr>
              <a:t>unit </a:t>
            </a:r>
            <a:r>
              <a:rPr sz="2550" spc="10" dirty="0">
                <a:latin typeface="Arial MT"/>
                <a:cs typeface="Arial MT"/>
              </a:rPr>
              <a:t>test adalah jenis pengujian perangkat lunak </a:t>
            </a:r>
            <a:r>
              <a:rPr sz="2550" spc="-5" dirty="0">
                <a:latin typeface="Arial MT"/>
                <a:cs typeface="Arial MT"/>
              </a:rPr>
              <a:t>yang </a:t>
            </a:r>
            <a:r>
              <a:rPr sz="2550" spc="-695" dirty="0">
                <a:latin typeface="Arial MT"/>
                <a:cs typeface="Arial MT"/>
              </a:rPr>
              <a:t> </a:t>
            </a:r>
            <a:r>
              <a:rPr sz="2550" spc="10" dirty="0">
                <a:latin typeface="Arial MT"/>
                <a:cs typeface="Arial MT"/>
              </a:rPr>
              <a:t>dilakukan pada </a:t>
            </a:r>
            <a:r>
              <a:rPr sz="2550" spc="5" dirty="0">
                <a:latin typeface="Arial MT"/>
                <a:cs typeface="Arial MT"/>
              </a:rPr>
              <a:t>level </a:t>
            </a:r>
            <a:r>
              <a:rPr sz="2550" spc="10" dirty="0">
                <a:latin typeface="Arial MT"/>
                <a:cs typeface="Arial MT"/>
              </a:rPr>
              <a:t>kode program </a:t>
            </a:r>
            <a:r>
              <a:rPr sz="2550" spc="5" dirty="0">
                <a:latin typeface="Arial MT"/>
                <a:cs typeface="Arial MT"/>
              </a:rPr>
              <a:t>individual </a:t>
            </a:r>
            <a:r>
              <a:rPr sz="2550" spc="10" dirty="0">
                <a:latin typeface="Arial MT"/>
                <a:cs typeface="Arial MT"/>
              </a:rPr>
              <a:t>untuk </a:t>
            </a:r>
            <a:r>
              <a:rPr sz="2550" spc="15" dirty="0">
                <a:latin typeface="Arial MT"/>
                <a:cs typeface="Arial MT"/>
              </a:rPr>
              <a:t> </a:t>
            </a:r>
            <a:r>
              <a:rPr sz="2550" spc="10" dirty="0">
                <a:latin typeface="Arial MT"/>
                <a:cs typeface="Arial MT"/>
              </a:rPr>
              <a:t>memastikan</a:t>
            </a:r>
            <a:r>
              <a:rPr sz="2550" spc="-80" dirty="0">
                <a:latin typeface="Arial MT"/>
                <a:cs typeface="Arial MT"/>
              </a:rPr>
              <a:t> </a:t>
            </a:r>
            <a:r>
              <a:rPr sz="2550" spc="10" dirty="0">
                <a:latin typeface="Arial MT"/>
                <a:cs typeface="Arial MT"/>
              </a:rPr>
              <a:t>bahwa</a:t>
            </a:r>
            <a:r>
              <a:rPr sz="2550" spc="-35" dirty="0">
                <a:latin typeface="Arial MT"/>
                <a:cs typeface="Arial MT"/>
              </a:rPr>
              <a:t> </a:t>
            </a:r>
            <a:r>
              <a:rPr sz="2550" spc="10" dirty="0">
                <a:latin typeface="Arial MT"/>
                <a:cs typeface="Arial MT"/>
              </a:rPr>
              <a:t>setiap</a:t>
            </a:r>
            <a:r>
              <a:rPr sz="2550" spc="-50" dirty="0">
                <a:latin typeface="Arial MT"/>
                <a:cs typeface="Arial MT"/>
              </a:rPr>
              <a:t> </a:t>
            </a:r>
            <a:r>
              <a:rPr sz="2550" spc="5" dirty="0">
                <a:latin typeface="Arial MT"/>
                <a:cs typeface="Arial MT"/>
              </a:rPr>
              <a:t>unit</a:t>
            </a:r>
            <a:r>
              <a:rPr sz="2550" spc="-35" dirty="0">
                <a:latin typeface="Arial MT"/>
                <a:cs typeface="Arial MT"/>
              </a:rPr>
              <a:t> </a:t>
            </a:r>
            <a:r>
              <a:rPr sz="2550" spc="10" dirty="0">
                <a:latin typeface="Arial MT"/>
                <a:cs typeface="Arial MT"/>
              </a:rPr>
              <a:t>kode</a:t>
            </a:r>
            <a:r>
              <a:rPr sz="2550" spc="-50" dirty="0">
                <a:latin typeface="Arial MT"/>
                <a:cs typeface="Arial MT"/>
              </a:rPr>
              <a:t> </a:t>
            </a:r>
            <a:r>
              <a:rPr sz="2550" spc="10" dirty="0">
                <a:latin typeface="Arial MT"/>
                <a:cs typeface="Arial MT"/>
              </a:rPr>
              <a:t>berfungsi</a:t>
            </a:r>
            <a:r>
              <a:rPr sz="2550" spc="-80" dirty="0">
                <a:latin typeface="Arial MT"/>
                <a:cs typeface="Arial MT"/>
              </a:rPr>
              <a:t> </a:t>
            </a:r>
            <a:r>
              <a:rPr sz="2550" spc="15" dirty="0">
                <a:latin typeface="Arial MT"/>
                <a:cs typeface="Arial MT"/>
              </a:rPr>
              <a:t>dengan </a:t>
            </a:r>
            <a:r>
              <a:rPr sz="2550" spc="-695" dirty="0">
                <a:latin typeface="Arial MT"/>
                <a:cs typeface="Arial MT"/>
              </a:rPr>
              <a:t> </a:t>
            </a:r>
            <a:r>
              <a:rPr sz="2550" spc="-15" dirty="0">
                <a:latin typeface="Arial MT"/>
                <a:cs typeface="Arial MT"/>
              </a:rPr>
              <a:t>benar. </a:t>
            </a:r>
            <a:r>
              <a:rPr sz="2550" spc="5" dirty="0">
                <a:latin typeface="Arial MT"/>
                <a:cs typeface="Arial MT"/>
              </a:rPr>
              <a:t>Unit </a:t>
            </a:r>
            <a:r>
              <a:rPr sz="2550" spc="10" dirty="0">
                <a:latin typeface="Arial MT"/>
                <a:cs typeface="Arial MT"/>
              </a:rPr>
              <a:t>test </a:t>
            </a:r>
            <a:r>
              <a:rPr sz="2550" spc="5" dirty="0">
                <a:latin typeface="Arial MT"/>
                <a:cs typeface="Arial MT"/>
              </a:rPr>
              <a:t>biasanya </a:t>
            </a:r>
            <a:r>
              <a:rPr sz="2550" spc="10" dirty="0">
                <a:latin typeface="Arial MT"/>
                <a:cs typeface="Arial MT"/>
              </a:rPr>
              <a:t>dilakukan oleh pengembang </a:t>
            </a:r>
            <a:r>
              <a:rPr sz="2550" spc="-695" dirty="0">
                <a:latin typeface="Arial MT"/>
                <a:cs typeface="Arial MT"/>
              </a:rPr>
              <a:t> </a:t>
            </a:r>
            <a:r>
              <a:rPr sz="2550" spc="5" dirty="0">
                <a:latin typeface="Arial MT"/>
                <a:cs typeface="Arial MT"/>
              </a:rPr>
              <a:t>perangkat </a:t>
            </a:r>
            <a:r>
              <a:rPr sz="2550" spc="10" dirty="0">
                <a:latin typeface="Arial MT"/>
                <a:cs typeface="Arial MT"/>
              </a:rPr>
              <a:t>lunak dalam proses </a:t>
            </a:r>
            <a:r>
              <a:rPr sz="2550" spc="5" dirty="0">
                <a:latin typeface="Arial MT"/>
                <a:cs typeface="Arial MT"/>
              </a:rPr>
              <a:t>pengembangan </a:t>
            </a:r>
            <a:r>
              <a:rPr sz="2550" spc="10" dirty="0">
                <a:latin typeface="Arial MT"/>
                <a:cs typeface="Arial MT"/>
              </a:rPr>
              <a:t>dan </a:t>
            </a:r>
            <a:r>
              <a:rPr sz="2550" spc="15" dirty="0">
                <a:latin typeface="Arial MT"/>
                <a:cs typeface="Arial MT"/>
              </a:rPr>
              <a:t> </a:t>
            </a:r>
            <a:r>
              <a:rPr sz="2550" spc="5" dirty="0">
                <a:latin typeface="Arial MT"/>
                <a:cs typeface="Arial MT"/>
              </a:rPr>
              <a:t>pengujian </a:t>
            </a:r>
            <a:r>
              <a:rPr sz="2550" spc="10" dirty="0">
                <a:latin typeface="Arial MT"/>
                <a:cs typeface="Arial MT"/>
              </a:rPr>
              <a:t>perangkat lunak. Dalam </a:t>
            </a:r>
            <a:r>
              <a:rPr sz="2550" dirty="0">
                <a:latin typeface="Arial MT"/>
                <a:cs typeface="Arial MT"/>
              </a:rPr>
              <a:t>Python, </a:t>
            </a:r>
            <a:r>
              <a:rPr sz="2550" spc="5" dirty="0">
                <a:latin typeface="Arial MT"/>
                <a:cs typeface="Arial MT"/>
              </a:rPr>
              <a:t>unit </a:t>
            </a:r>
            <a:r>
              <a:rPr sz="2550" spc="10" dirty="0">
                <a:latin typeface="Arial MT"/>
                <a:cs typeface="Arial MT"/>
              </a:rPr>
              <a:t>test </a:t>
            </a:r>
            <a:r>
              <a:rPr sz="2550" spc="15" dirty="0">
                <a:latin typeface="Arial MT"/>
                <a:cs typeface="Arial MT"/>
              </a:rPr>
              <a:t> </a:t>
            </a:r>
            <a:r>
              <a:rPr sz="2550" spc="10" dirty="0">
                <a:latin typeface="Arial MT"/>
                <a:cs typeface="Arial MT"/>
              </a:rPr>
              <a:t>dapat </a:t>
            </a:r>
            <a:r>
              <a:rPr sz="2550" spc="5" dirty="0">
                <a:latin typeface="Arial MT"/>
                <a:cs typeface="Arial MT"/>
              </a:rPr>
              <a:t>diimplementasikan menggunakan library </a:t>
            </a:r>
            <a:r>
              <a:rPr sz="2550" spc="10" dirty="0">
                <a:latin typeface="Arial MT"/>
                <a:cs typeface="Arial MT"/>
              </a:rPr>
              <a:t> bawaan</a:t>
            </a:r>
            <a:r>
              <a:rPr sz="2550" spc="-60" dirty="0">
                <a:latin typeface="Arial MT"/>
                <a:cs typeface="Arial MT"/>
              </a:rPr>
              <a:t> </a:t>
            </a:r>
            <a:r>
              <a:rPr sz="2550" spc="-5" dirty="0">
                <a:latin typeface="Arial MT"/>
                <a:cs typeface="Arial MT"/>
              </a:rPr>
              <a:t>Python</a:t>
            </a:r>
            <a:r>
              <a:rPr sz="2550" spc="10" dirty="0">
                <a:latin typeface="Arial MT"/>
                <a:cs typeface="Arial MT"/>
              </a:rPr>
              <a:t> </a:t>
            </a:r>
            <a:r>
              <a:rPr sz="2550" spc="-5" dirty="0">
                <a:latin typeface="Arial MT"/>
                <a:cs typeface="Arial MT"/>
              </a:rPr>
              <a:t>yaitu</a:t>
            </a:r>
            <a:r>
              <a:rPr sz="2550" spc="35" dirty="0">
                <a:latin typeface="Arial MT"/>
                <a:cs typeface="Arial MT"/>
              </a:rPr>
              <a:t> </a:t>
            </a:r>
            <a:r>
              <a:rPr sz="2550" spc="10" dirty="0">
                <a:latin typeface="Arial MT"/>
                <a:cs typeface="Arial MT"/>
              </a:rPr>
              <a:t>unittest.</a:t>
            </a:r>
            <a:endParaRPr sz="2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471671"/>
            <a:ext cx="18288000" cy="2097405"/>
          </a:xfrm>
          <a:custGeom>
            <a:avLst/>
            <a:gdLst/>
            <a:ahLst/>
            <a:cxnLst/>
            <a:rect l="l" t="t" r="r" b="b"/>
            <a:pathLst>
              <a:path w="18288000" h="2097404">
                <a:moveTo>
                  <a:pt x="0" y="2097024"/>
                </a:moveTo>
                <a:lnTo>
                  <a:pt x="0" y="0"/>
                </a:lnTo>
                <a:lnTo>
                  <a:pt x="18287999" y="0"/>
                </a:lnTo>
                <a:lnTo>
                  <a:pt x="18287999" y="2097024"/>
                </a:lnTo>
                <a:lnTo>
                  <a:pt x="0" y="2097024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356866" y="336941"/>
            <a:ext cx="12848590" cy="9545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078855" marR="3408679" indent="-2277745">
              <a:lnSpc>
                <a:spcPct val="116799"/>
              </a:lnSpc>
              <a:spcBef>
                <a:spcPts val="95"/>
              </a:spcBef>
            </a:pPr>
            <a:r>
              <a:rPr sz="2500" b="1" spc="-5" dirty="0">
                <a:latin typeface="Arial"/>
                <a:cs typeface="Arial"/>
              </a:rPr>
              <a:t>Contoh</a:t>
            </a:r>
            <a:r>
              <a:rPr sz="2500" b="1" spc="-85" dirty="0">
                <a:latin typeface="Arial"/>
                <a:cs typeface="Arial"/>
              </a:rPr>
              <a:t> </a:t>
            </a:r>
            <a:r>
              <a:rPr sz="2500" b="1" spc="-5" dirty="0">
                <a:latin typeface="Arial"/>
                <a:cs typeface="Arial"/>
              </a:rPr>
              <a:t>Implementasi</a:t>
            </a:r>
            <a:r>
              <a:rPr sz="2500" b="1" spc="-65" dirty="0">
                <a:latin typeface="Arial"/>
                <a:cs typeface="Arial"/>
              </a:rPr>
              <a:t> </a:t>
            </a:r>
            <a:r>
              <a:rPr sz="2500" b="1" spc="-5" dirty="0">
                <a:latin typeface="Arial"/>
                <a:cs typeface="Arial"/>
              </a:rPr>
              <a:t>Unit</a:t>
            </a:r>
            <a:r>
              <a:rPr sz="2500" b="1" spc="-60" dirty="0">
                <a:latin typeface="Arial"/>
                <a:cs typeface="Arial"/>
              </a:rPr>
              <a:t> </a:t>
            </a:r>
            <a:r>
              <a:rPr sz="2500" b="1" spc="-55" dirty="0">
                <a:latin typeface="Arial"/>
                <a:cs typeface="Arial"/>
              </a:rPr>
              <a:t>Test</a:t>
            </a:r>
            <a:r>
              <a:rPr sz="2500" b="1" spc="-20" dirty="0">
                <a:latin typeface="Arial"/>
                <a:cs typeface="Arial"/>
              </a:rPr>
              <a:t> </a:t>
            </a:r>
            <a:r>
              <a:rPr sz="2500" b="1" spc="-5" dirty="0">
                <a:latin typeface="Arial"/>
                <a:cs typeface="Arial"/>
              </a:rPr>
              <a:t>dalam </a:t>
            </a:r>
            <a:r>
              <a:rPr sz="2500" b="1" spc="-680" dirty="0">
                <a:latin typeface="Arial"/>
                <a:cs typeface="Arial"/>
              </a:rPr>
              <a:t> </a:t>
            </a:r>
            <a:r>
              <a:rPr sz="2500" b="1" spc="-15" dirty="0">
                <a:latin typeface="Arial"/>
                <a:cs typeface="Arial"/>
              </a:rPr>
              <a:t>Python</a:t>
            </a:r>
            <a:endParaRPr sz="2500">
              <a:latin typeface="Arial"/>
              <a:cs typeface="Arial"/>
            </a:endParaRPr>
          </a:p>
          <a:p>
            <a:pPr marL="2611120" marR="1880870" algn="ctr">
              <a:lnSpc>
                <a:spcPct val="116799"/>
              </a:lnSpc>
              <a:spcBef>
                <a:spcPts val="955"/>
              </a:spcBef>
            </a:pPr>
            <a:r>
              <a:rPr sz="2500" spc="-10" dirty="0">
                <a:latin typeface="Arial MT"/>
                <a:cs typeface="Arial MT"/>
              </a:rPr>
              <a:t>Berikut</a:t>
            </a:r>
            <a:r>
              <a:rPr sz="2500" spc="30" dirty="0">
                <a:latin typeface="Arial MT"/>
                <a:cs typeface="Arial MT"/>
              </a:rPr>
              <a:t> </a:t>
            </a:r>
            <a:r>
              <a:rPr sz="2500" spc="-10" dirty="0">
                <a:latin typeface="Arial MT"/>
                <a:cs typeface="Arial MT"/>
              </a:rPr>
              <a:t>adalah</a:t>
            </a:r>
            <a:r>
              <a:rPr sz="2500" spc="15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contoh</a:t>
            </a:r>
            <a:r>
              <a:rPr sz="2500" spc="1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implementasi</a:t>
            </a:r>
            <a:r>
              <a:rPr sz="2500" spc="1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unit</a:t>
            </a:r>
            <a:r>
              <a:rPr sz="2500" spc="35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test</a:t>
            </a:r>
            <a:r>
              <a:rPr sz="2500" spc="5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dalam</a:t>
            </a:r>
            <a:r>
              <a:rPr sz="2500" spc="15" dirty="0">
                <a:latin typeface="Arial MT"/>
                <a:cs typeface="Arial MT"/>
              </a:rPr>
              <a:t> </a:t>
            </a:r>
            <a:r>
              <a:rPr sz="2500" spc="-10" dirty="0">
                <a:latin typeface="Arial MT"/>
                <a:cs typeface="Arial MT"/>
              </a:rPr>
              <a:t>Python: </a:t>
            </a:r>
            <a:r>
              <a:rPr sz="2500" spc="-68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Fungsi Perhitungan Luas Segitiga</a:t>
            </a:r>
            <a:endParaRPr sz="2500">
              <a:latin typeface="Arial MT"/>
              <a:cs typeface="Arial MT"/>
            </a:endParaRPr>
          </a:p>
          <a:p>
            <a:pPr marL="730250" marR="5080" algn="ctr">
              <a:lnSpc>
                <a:spcPct val="116799"/>
              </a:lnSpc>
            </a:pPr>
            <a:r>
              <a:rPr sz="2500" spc="-10" dirty="0">
                <a:latin typeface="Arial MT"/>
                <a:cs typeface="Arial MT"/>
              </a:rPr>
              <a:t>Kita</a:t>
            </a:r>
            <a:r>
              <a:rPr sz="2500" spc="25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akan membuat</a:t>
            </a:r>
            <a:r>
              <a:rPr sz="2500" spc="5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sebuah</a:t>
            </a:r>
            <a:r>
              <a:rPr sz="2500" spc="-2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fungsi</a:t>
            </a:r>
            <a:r>
              <a:rPr sz="250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untuk menghitung</a:t>
            </a:r>
            <a:r>
              <a:rPr sz="250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luas segitiga</a:t>
            </a:r>
            <a:r>
              <a:rPr sz="2500" spc="5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dan</a:t>
            </a:r>
            <a:r>
              <a:rPr sz="250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melakukan</a:t>
            </a:r>
            <a:r>
              <a:rPr sz="250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unit </a:t>
            </a:r>
            <a:r>
              <a:rPr sz="2500" spc="-68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test</a:t>
            </a:r>
            <a:r>
              <a:rPr sz="250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untuk memastikan fungsi</a:t>
            </a:r>
            <a:r>
              <a:rPr sz="2500" spc="20" dirty="0">
                <a:latin typeface="Arial MT"/>
                <a:cs typeface="Arial MT"/>
              </a:rPr>
              <a:t> </a:t>
            </a:r>
            <a:r>
              <a:rPr sz="2500" dirty="0">
                <a:latin typeface="Arial MT"/>
                <a:cs typeface="Arial MT"/>
              </a:rPr>
              <a:t>tersebut</a:t>
            </a:r>
            <a:r>
              <a:rPr sz="2500" spc="-15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berjalan dengan</a:t>
            </a:r>
            <a:r>
              <a:rPr sz="2500" spc="-20" dirty="0">
                <a:latin typeface="Arial MT"/>
                <a:cs typeface="Arial MT"/>
              </a:rPr>
              <a:t> </a:t>
            </a:r>
            <a:r>
              <a:rPr sz="2500" spc="-30" dirty="0">
                <a:latin typeface="Arial MT"/>
                <a:cs typeface="Arial MT"/>
              </a:rPr>
              <a:t>benar.</a:t>
            </a:r>
            <a:endParaRPr sz="2500">
              <a:latin typeface="Arial MT"/>
              <a:cs typeface="Arial MT"/>
            </a:endParaRPr>
          </a:p>
          <a:p>
            <a:pPr marL="730885" algn="ctr">
              <a:lnSpc>
                <a:spcPct val="100000"/>
              </a:lnSpc>
              <a:spcBef>
                <a:spcPts val="509"/>
              </a:spcBef>
            </a:pPr>
            <a:r>
              <a:rPr sz="2500" spc="-5" dirty="0">
                <a:latin typeface="Arial MT"/>
                <a:cs typeface="Arial MT"/>
              </a:rPr>
              <a:t>Contoh</a:t>
            </a:r>
            <a:r>
              <a:rPr sz="2500" spc="5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implementasi</a:t>
            </a:r>
            <a:r>
              <a:rPr sz="2500" spc="25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unit</a:t>
            </a:r>
            <a:r>
              <a:rPr sz="2500" spc="5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test</a:t>
            </a:r>
            <a:r>
              <a:rPr sz="2500" spc="3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dalam</a:t>
            </a:r>
            <a:r>
              <a:rPr sz="2500" spc="15" dirty="0">
                <a:latin typeface="Arial MT"/>
                <a:cs typeface="Arial MT"/>
              </a:rPr>
              <a:t> </a:t>
            </a:r>
            <a:r>
              <a:rPr sz="2500" spc="-10" dirty="0">
                <a:latin typeface="Arial MT"/>
                <a:cs typeface="Arial MT"/>
              </a:rPr>
              <a:t>Python</a:t>
            </a:r>
            <a:endParaRPr sz="2500">
              <a:latin typeface="Arial MT"/>
              <a:cs typeface="Arial MT"/>
            </a:endParaRPr>
          </a:p>
          <a:p>
            <a:pPr marL="718185" algn="ctr">
              <a:lnSpc>
                <a:spcPct val="100000"/>
              </a:lnSpc>
              <a:spcBef>
                <a:spcPts val="500"/>
              </a:spcBef>
            </a:pPr>
            <a:r>
              <a:rPr sz="2500" spc="-5" dirty="0">
                <a:latin typeface="Arial MT"/>
                <a:cs typeface="Arial MT"/>
              </a:rPr>
              <a:t>def</a:t>
            </a:r>
            <a:r>
              <a:rPr sz="250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luas_segitiga(alas,</a:t>
            </a:r>
            <a:r>
              <a:rPr sz="2500" spc="3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tinggi):</a:t>
            </a:r>
            <a:r>
              <a:rPr sz="250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return</a:t>
            </a:r>
            <a:r>
              <a:rPr sz="250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(alas</a:t>
            </a:r>
            <a:r>
              <a:rPr sz="2500" spc="5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*</a:t>
            </a:r>
            <a:r>
              <a:rPr sz="2500" spc="1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tinggi)</a:t>
            </a:r>
            <a:r>
              <a:rPr sz="2500" spc="1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/</a:t>
            </a:r>
            <a:r>
              <a:rPr sz="2500" spc="30" dirty="0">
                <a:latin typeface="Arial MT"/>
                <a:cs typeface="Arial MT"/>
              </a:rPr>
              <a:t> </a:t>
            </a:r>
            <a:r>
              <a:rPr sz="2500" spc="-5" dirty="0">
                <a:latin typeface="Arial MT"/>
                <a:cs typeface="Arial MT"/>
              </a:rPr>
              <a:t>2</a:t>
            </a:r>
            <a:endParaRPr sz="25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1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3050" b="1" spc="-465" dirty="0">
                <a:latin typeface="Tahoma"/>
                <a:cs typeface="Tahoma"/>
              </a:rPr>
              <a:t>#</a:t>
            </a:r>
            <a:r>
              <a:rPr sz="3050" b="1" spc="-95" dirty="0">
                <a:latin typeface="Tahoma"/>
                <a:cs typeface="Tahoma"/>
              </a:rPr>
              <a:t> </a:t>
            </a:r>
            <a:r>
              <a:rPr sz="3050" b="1" spc="105" dirty="0">
                <a:latin typeface="Tahoma"/>
                <a:cs typeface="Tahoma"/>
              </a:rPr>
              <a:t>Un</a:t>
            </a:r>
            <a:r>
              <a:rPr sz="3050" b="1" spc="50" dirty="0">
                <a:latin typeface="Tahoma"/>
                <a:cs typeface="Tahoma"/>
              </a:rPr>
              <a:t>i</a:t>
            </a:r>
            <a:r>
              <a:rPr sz="3050" b="1" spc="145" dirty="0">
                <a:latin typeface="Tahoma"/>
                <a:cs typeface="Tahoma"/>
              </a:rPr>
              <a:t>t</a:t>
            </a:r>
            <a:r>
              <a:rPr sz="3050" b="1" spc="-95" dirty="0">
                <a:latin typeface="Tahoma"/>
                <a:cs typeface="Tahoma"/>
              </a:rPr>
              <a:t> </a:t>
            </a:r>
            <a:r>
              <a:rPr sz="3050" b="1" spc="60" dirty="0">
                <a:latin typeface="Tahoma"/>
                <a:cs typeface="Tahoma"/>
              </a:rPr>
              <a:t>Test</a:t>
            </a:r>
            <a:endParaRPr sz="30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3050" b="1" spc="75" dirty="0">
                <a:latin typeface="Tahoma"/>
                <a:cs typeface="Tahoma"/>
              </a:rPr>
              <a:t>def</a:t>
            </a:r>
            <a:r>
              <a:rPr sz="3050" b="1" spc="-125" dirty="0">
                <a:latin typeface="Tahoma"/>
                <a:cs typeface="Tahoma"/>
              </a:rPr>
              <a:t> </a:t>
            </a:r>
            <a:r>
              <a:rPr sz="3050" b="1" spc="-20" dirty="0">
                <a:latin typeface="Tahoma"/>
                <a:cs typeface="Tahoma"/>
              </a:rPr>
              <a:t>test_luas_segitiga():</a:t>
            </a:r>
            <a:endParaRPr sz="3050">
              <a:latin typeface="Tahoma"/>
              <a:cs typeface="Tahoma"/>
            </a:endParaRPr>
          </a:p>
          <a:p>
            <a:pPr marL="417830">
              <a:lnSpc>
                <a:spcPct val="100000"/>
              </a:lnSpc>
              <a:spcBef>
                <a:spcPts val="635"/>
              </a:spcBef>
            </a:pPr>
            <a:r>
              <a:rPr sz="3050" b="1" spc="95" dirty="0">
                <a:latin typeface="Tahoma"/>
                <a:cs typeface="Tahoma"/>
              </a:rPr>
              <a:t>asser</a:t>
            </a:r>
            <a:r>
              <a:rPr sz="3050" b="1" spc="75" dirty="0">
                <a:latin typeface="Tahoma"/>
                <a:cs typeface="Tahoma"/>
              </a:rPr>
              <a:t>t</a:t>
            </a:r>
            <a:r>
              <a:rPr sz="3050" b="1" spc="-55" dirty="0">
                <a:latin typeface="Tahoma"/>
                <a:cs typeface="Tahoma"/>
              </a:rPr>
              <a:t> </a:t>
            </a:r>
            <a:r>
              <a:rPr sz="3050" b="1" spc="5" dirty="0">
                <a:latin typeface="Tahoma"/>
                <a:cs typeface="Tahoma"/>
              </a:rPr>
              <a:t>luas_seg</a:t>
            </a:r>
            <a:r>
              <a:rPr sz="3050" b="1" spc="15" dirty="0">
                <a:latin typeface="Tahoma"/>
                <a:cs typeface="Tahoma"/>
              </a:rPr>
              <a:t>i</a:t>
            </a:r>
            <a:r>
              <a:rPr sz="3050" b="1" spc="130" dirty="0">
                <a:latin typeface="Tahoma"/>
                <a:cs typeface="Tahoma"/>
              </a:rPr>
              <a:t>t</a:t>
            </a:r>
            <a:r>
              <a:rPr sz="3050" b="1" spc="100" dirty="0">
                <a:latin typeface="Tahoma"/>
                <a:cs typeface="Tahoma"/>
              </a:rPr>
              <a:t>i</a:t>
            </a:r>
            <a:r>
              <a:rPr sz="3050" b="1" spc="-55" dirty="0">
                <a:latin typeface="Tahoma"/>
                <a:cs typeface="Tahoma"/>
              </a:rPr>
              <a:t>g</a:t>
            </a:r>
            <a:r>
              <a:rPr sz="3050" b="1" spc="-114" dirty="0">
                <a:latin typeface="Tahoma"/>
                <a:cs typeface="Tahoma"/>
              </a:rPr>
              <a:t>a</a:t>
            </a:r>
            <a:r>
              <a:rPr sz="3050" b="1" spc="-95" dirty="0">
                <a:latin typeface="Tahoma"/>
                <a:cs typeface="Tahoma"/>
              </a:rPr>
              <a:t>(</a:t>
            </a:r>
            <a:r>
              <a:rPr sz="3050" b="1" spc="-150" dirty="0">
                <a:latin typeface="Tahoma"/>
                <a:cs typeface="Tahoma"/>
              </a:rPr>
              <a:t>10</a:t>
            </a:r>
            <a:r>
              <a:rPr sz="3050" b="1" spc="-5" dirty="0">
                <a:latin typeface="Tahoma"/>
                <a:cs typeface="Tahoma"/>
              </a:rPr>
              <a:t>,</a:t>
            </a:r>
            <a:r>
              <a:rPr sz="3050" b="1" spc="-95" dirty="0">
                <a:latin typeface="Tahoma"/>
                <a:cs typeface="Tahoma"/>
              </a:rPr>
              <a:t> </a:t>
            </a:r>
            <a:r>
              <a:rPr sz="3050" b="1" spc="-150" dirty="0">
                <a:latin typeface="Tahoma"/>
                <a:cs typeface="Tahoma"/>
              </a:rPr>
              <a:t>5</a:t>
            </a:r>
            <a:r>
              <a:rPr sz="3050" b="1" spc="-285" dirty="0">
                <a:latin typeface="Tahoma"/>
                <a:cs typeface="Tahoma"/>
              </a:rPr>
              <a:t>)</a:t>
            </a:r>
            <a:r>
              <a:rPr sz="3050" b="1" spc="-95" dirty="0">
                <a:latin typeface="Tahoma"/>
                <a:cs typeface="Tahoma"/>
              </a:rPr>
              <a:t> </a:t>
            </a:r>
            <a:r>
              <a:rPr sz="3050" b="1" spc="-780" dirty="0">
                <a:latin typeface="Tahoma"/>
                <a:cs typeface="Tahoma"/>
              </a:rPr>
              <a:t>=</a:t>
            </a:r>
            <a:r>
              <a:rPr sz="3050" b="1" spc="-760" dirty="0">
                <a:latin typeface="Tahoma"/>
                <a:cs typeface="Tahoma"/>
              </a:rPr>
              <a:t>=</a:t>
            </a:r>
            <a:r>
              <a:rPr sz="3050" b="1" spc="-90" dirty="0">
                <a:latin typeface="Tahoma"/>
                <a:cs typeface="Tahoma"/>
              </a:rPr>
              <a:t> </a:t>
            </a:r>
            <a:r>
              <a:rPr sz="3050" b="1" spc="-150" dirty="0">
                <a:latin typeface="Tahoma"/>
                <a:cs typeface="Tahoma"/>
              </a:rPr>
              <a:t>25</a:t>
            </a:r>
            <a:endParaRPr sz="3050">
              <a:latin typeface="Tahoma"/>
              <a:cs typeface="Tahoma"/>
            </a:endParaRPr>
          </a:p>
          <a:p>
            <a:pPr marL="417830">
              <a:lnSpc>
                <a:spcPct val="100000"/>
              </a:lnSpc>
              <a:spcBef>
                <a:spcPts val="640"/>
              </a:spcBef>
            </a:pPr>
            <a:r>
              <a:rPr sz="3050" b="1" spc="90" dirty="0">
                <a:latin typeface="Tahoma"/>
                <a:cs typeface="Tahoma"/>
              </a:rPr>
              <a:t>assert</a:t>
            </a:r>
            <a:r>
              <a:rPr sz="3050" b="1" spc="-55" dirty="0">
                <a:latin typeface="Tahoma"/>
                <a:cs typeface="Tahoma"/>
              </a:rPr>
              <a:t> </a:t>
            </a:r>
            <a:r>
              <a:rPr sz="3050" b="1" spc="-10" dirty="0">
                <a:latin typeface="Tahoma"/>
                <a:cs typeface="Tahoma"/>
              </a:rPr>
              <a:t>luas_segitiga(7,</a:t>
            </a:r>
            <a:r>
              <a:rPr sz="3050" b="1" spc="-95" dirty="0">
                <a:latin typeface="Tahoma"/>
                <a:cs typeface="Tahoma"/>
              </a:rPr>
              <a:t> </a:t>
            </a:r>
            <a:r>
              <a:rPr sz="3050" b="1" spc="-215" dirty="0">
                <a:latin typeface="Tahoma"/>
                <a:cs typeface="Tahoma"/>
              </a:rPr>
              <a:t>3)</a:t>
            </a:r>
            <a:r>
              <a:rPr sz="3050" b="1" spc="-90" dirty="0">
                <a:latin typeface="Tahoma"/>
                <a:cs typeface="Tahoma"/>
              </a:rPr>
              <a:t> </a:t>
            </a:r>
            <a:r>
              <a:rPr sz="3050" b="1" spc="-770" dirty="0">
                <a:latin typeface="Tahoma"/>
                <a:cs typeface="Tahoma"/>
              </a:rPr>
              <a:t>==</a:t>
            </a:r>
            <a:r>
              <a:rPr sz="3050" b="1" spc="-705" dirty="0">
                <a:latin typeface="Tahoma"/>
                <a:cs typeface="Tahoma"/>
              </a:rPr>
              <a:t> </a:t>
            </a:r>
            <a:r>
              <a:rPr sz="3050" b="1" spc="-125" dirty="0">
                <a:latin typeface="Tahoma"/>
                <a:cs typeface="Tahoma"/>
              </a:rPr>
              <a:t>10.5</a:t>
            </a:r>
            <a:endParaRPr sz="3050">
              <a:latin typeface="Tahoma"/>
              <a:cs typeface="Tahoma"/>
            </a:endParaRPr>
          </a:p>
          <a:p>
            <a:pPr marL="417830">
              <a:lnSpc>
                <a:spcPct val="100000"/>
              </a:lnSpc>
              <a:spcBef>
                <a:spcPts val="635"/>
              </a:spcBef>
            </a:pPr>
            <a:r>
              <a:rPr sz="3050" b="1" spc="90" dirty="0">
                <a:latin typeface="Tahoma"/>
                <a:cs typeface="Tahoma"/>
              </a:rPr>
              <a:t>assert</a:t>
            </a:r>
            <a:r>
              <a:rPr sz="3050" b="1" spc="-55" dirty="0">
                <a:latin typeface="Tahoma"/>
                <a:cs typeface="Tahoma"/>
              </a:rPr>
              <a:t> </a:t>
            </a:r>
            <a:r>
              <a:rPr sz="3050" b="1" spc="-10" dirty="0">
                <a:latin typeface="Tahoma"/>
                <a:cs typeface="Tahoma"/>
              </a:rPr>
              <a:t>luas_segitiga(6,</a:t>
            </a:r>
            <a:r>
              <a:rPr sz="3050" b="1" spc="-95" dirty="0">
                <a:latin typeface="Tahoma"/>
                <a:cs typeface="Tahoma"/>
              </a:rPr>
              <a:t> </a:t>
            </a:r>
            <a:r>
              <a:rPr sz="3050" b="1" spc="-215" dirty="0">
                <a:latin typeface="Tahoma"/>
                <a:cs typeface="Tahoma"/>
              </a:rPr>
              <a:t>8)</a:t>
            </a:r>
            <a:r>
              <a:rPr sz="3050" b="1" spc="-90" dirty="0">
                <a:latin typeface="Tahoma"/>
                <a:cs typeface="Tahoma"/>
              </a:rPr>
              <a:t> </a:t>
            </a:r>
            <a:r>
              <a:rPr sz="3050" b="1" spc="-770" dirty="0">
                <a:latin typeface="Tahoma"/>
                <a:cs typeface="Tahoma"/>
              </a:rPr>
              <a:t>==</a:t>
            </a:r>
            <a:r>
              <a:rPr sz="3050" b="1" spc="-700" dirty="0">
                <a:latin typeface="Tahoma"/>
                <a:cs typeface="Tahoma"/>
              </a:rPr>
              <a:t> </a:t>
            </a:r>
            <a:r>
              <a:rPr sz="3050" b="1" spc="-150" dirty="0">
                <a:latin typeface="Tahoma"/>
                <a:cs typeface="Tahoma"/>
              </a:rPr>
              <a:t>24</a:t>
            </a:r>
            <a:endParaRPr sz="3050">
              <a:latin typeface="Tahoma"/>
              <a:cs typeface="Tahoma"/>
            </a:endParaRPr>
          </a:p>
          <a:p>
            <a:pPr marL="417830">
              <a:lnSpc>
                <a:spcPct val="100000"/>
              </a:lnSpc>
              <a:spcBef>
                <a:spcPts val="640"/>
              </a:spcBef>
            </a:pPr>
            <a:r>
              <a:rPr sz="3050" b="1" spc="90" dirty="0">
                <a:latin typeface="Tahoma"/>
                <a:cs typeface="Tahoma"/>
              </a:rPr>
              <a:t>asser</a:t>
            </a:r>
            <a:r>
              <a:rPr sz="3050" b="1" spc="75" dirty="0">
                <a:latin typeface="Tahoma"/>
                <a:cs typeface="Tahoma"/>
              </a:rPr>
              <a:t>t</a:t>
            </a:r>
            <a:r>
              <a:rPr sz="3050" b="1" spc="-55" dirty="0">
                <a:latin typeface="Tahoma"/>
                <a:cs typeface="Tahoma"/>
              </a:rPr>
              <a:t> </a:t>
            </a:r>
            <a:r>
              <a:rPr sz="3050" b="1" spc="-5" dirty="0">
                <a:latin typeface="Tahoma"/>
                <a:cs typeface="Tahoma"/>
              </a:rPr>
              <a:t>luas_se</a:t>
            </a:r>
            <a:r>
              <a:rPr sz="3050" b="1" spc="10" dirty="0">
                <a:latin typeface="Tahoma"/>
                <a:cs typeface="Tahoma"/>
              </a:rPr>
              <a:t>g</a:t>
            </a:r>
            <a:r>
              <a:rPr sz="3050" b="1" spc="80" dirty="0">
                <a:latin typeface="Tahoma"/>
                <a:cs typeface="Tahoma"/>
              </a:rPr>
              <a:t>i</a:t>
            </a:r>
            <a:r>
              <a:rPr sz="3050" b="1" spc="125" dirty="0">
                <a:latin typeface="Tahoma"/>
                <a:cs typeface="Tahoma"/>
              </a:rPr>
              <a:t>t</a:t>
            </a:r>
            <a:r>
              <a:rPr sz="3050" b="1" spc="100" dirty="0">
                <a:latin typeface="Tahoma"/>
                <a:cs typeface="Tahoma"/>
              </a:rPr>
              <a:t>i</a:t>
            </a:r>
            <a:r>
              <a:rPr sz="3050" b="1" spc="-55" dirty="0">
                <a:latin typeface="Tahoma"/>
                <a:cs typeface="Tahoma"/>
              </a:rPr>
              <a:t>g</a:t>
            </a:r>
            <a:r>
              <a:rPr sz="3050" b="1" spc="-105" dirty="0">
                <a:latin typeface="Tahoma"/>
                <a:cs typeface="Tahoma"/>
              </a:rPr>
              <a:t>a(</a:t>
            </a:r>
            <a:r>
              <a:rPr sz="3050" b="1" spc="-145" dirty="0">
                <a:latin typeface="Tahoma"/>
                <a:cs typeface="Tahoma"/>
              </a:rPr>
              <a:t>15</a:t>
            </a:r>
            <a:r>
              <a:rPr sz="3050" b="1" spc="-5" dirty="0">
                <a:latin typeface="Tahoma"/>
                <a:cs typeface="Tahoma"/>
              </a:rPr>
              <a:t>,</a:t>
            </a:r>
            <a:r>
              <a:rPr sz="3050" b="1" spc="-95" dirty="0">
                <a:latin typeface="Tahoma"/>
                <a:cs typeface="Tahoma"/>
              </a:rPr>
              <a:t> </a:t>
            </a:r>
            <a:r>
              <a:rPr sz="3050" b="1" spc="-145" dirty="0">
                <a:latin typeface="Tahoma"/>
                <a:cs typeface="Tahoma"/>
              </a:rPr>
              <a:t>12</a:t>
            </a:r>
            <a:r>
              <a:rPr sz="3050" b="1" spc="-285" dirty="0">
                <a:latin typeface="Tahoma"/>
                <a:cs typeface="Tahoma"/>
              </a:rPr>
              <a:t>)</a:t>
            </a:r>
            <a:r>
              <a:rPr sz="3050" b="1" spc="-95" dirty="0">
                <a:latin typeface="Tahoma"/>
                <a:cs typeface="Tahoma"/>
              </a:rPr>
              <a:t> </a:t>
            </a:r>
            <a:r>
              <a:rPr sz="3050" b="1" spc="-780" dirty="0">
                <a:latin typeface="Tahoma"/>
                <a:cs typeface="Tahoma"/>
              </a:rPr>
              <a:t>=</a:t>
            </a:r>
            <a:r>
              <a:rPr sz="3050" b="1" spc="-760" dirty="0">
                <a:latin typeface="Tahoma"/>
                <a:cs typeface="Tahoma"/>
              </a:rPr>
              <a:t>=</a:t>
            </a:r>
            <a:r>
              <a:rPr sz="3050" b="1" spc="-90" dirty="0">
                <a:latin typeface="Tahoma"/>
                <a:cs typeface="Tahoma"/>
              </a:rPr>
              <a:t> </a:t>
            </a:r>
            <a:r>
              <a:rPr sz="3050" b="1" spc="-145" dirty="0">
                <a:latin typeface="Tahoma"/>
                <a:cs typeface="Tahoma"/>
              </a:rPr>
              <a:t>90</a:t>
            </a:r>
            <a:endParaRPr sz="3050">
              <a:latin typeface="Tahoma"/>
              <a:cs typeface="Tahoma"/>
            </a:endParaRPr>
          </a:p>
          <a:p>
            <a:pPr marL="417830">
              <a:lnSpc>
                <a:spcPct val="100000"/>
              </a:lnSpc>
              <a:spcBef>
                <a:spcPts val="635"/>
              </a:spcBef>
            </a:pPr>
            <a:r>
              <a:rPr sz="3050" b="1" spc="90" dirty="0">
                <a:latin typeface="Tahoma"/>
                <a:cs typeface="Tahoma"/>
              </a:rPr>
              <a:t>assert</a:t>
            </a:r>
            <a:r>
              <a:rPr sz="3050" b="1" spc="-55" dirty="0">
                <a:latin typeface="Tahoma"/>
                <a:cs typeface="Tahoma"/>
              </a:rPr>
              <a:t> </a:t>
            </a:r>
            <a:r>
              <a:rPr sz="3050" b="1" spc="-10" dirty="0">
                <a:latin typeface="Tahoma"/>
                <a:cs typeface="Tahoma"/>
              </a:rPr>
              <a:t>luas_segitiga(4,</a:t>
            </a:r>
            <a:r>
              <a:rPr sz="3050" b="1" spc="-95" dirty="0">
                <a:latin typeface="Tahoma"/>
                <a:cs typeface="Tahoma"/>
              </a:rPr>
              <a:t> </a:t>
            </a:r>
            <a:r>
              <a:rPr sz="3050" b="1" spc="-215" dirty="0">
                <a:latin typeface="Tahoma"/>
                <a:cs typeface="Tahoma"/>
              </a:rPr>
              <a:t>9)</a:t>
            </a:r>
            <a:r>
              <a:rPr sz="3050" b="1" spc="-90" dirty="0">
                <a:latin typeface="Tahoma"/>
                <a:cs typeface="Tahoma"/>
              </a:rPr>
              <a:t> </a:t>
            </a:r>
            <a:r>
              <a:rPr sz="3050" b="1" spc="-770" dirty="0">
                <a:latin typeface="Tahoma"/>
                <a:cs typeface="Tahoma"/>
              </a:rPr>
              <a:t>==</a:t>
            </a:r>
            <a:r>
              <a:rPr sz="3050" b="1" spc="-700" dirty="0">
                <a:latin typeface="Tahoma"/>
                <a:cs typeface="Tahoma"/>
              </a:rPr>
              <a:t> </a:t>
            </a:r>
            <a:r>
              <a:rPr sz="3050" b="1" spc="-150" dirty="0">
                <a:latin typeface="Tahoma"/>
                <a:cs typeface="Tahoma"/>
              </a:rPr>
              <a:t>18</a:t>
            </a:r>
            <a:endParaRPr sz="305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550">
              <a:latin typeface="Tahoma"/>
              <a:cs typeface="Tahoma"/>
            </a:endParaRPr>
          </a:p>
          <a:p>
            <a:pPr marL="417830" marR="7732395" indent="-405765">
              <a:lnSpc>
                <a:spcPct val="117400"/>
              </a:lnSpc>
            </a:pPr>
            <a:r>
              <a:rPr sz="3050" b="1" spc="75" dirty="0">
                <a:latin typeface="Tahoma"/>
                <a:cs typeface="Tahoma"/>
              </a:rPr>
              <a:t>i</a:t>
            </a:r>
            <a:r>
              <a:rPr sz="3050" b="1" spc="100" dirty="0">
                <a:latin typeface="Tahoma"/>
                <a:cs typeface="Tahoma"/>
              </a:rPr>
              <a:t>f</a:t>
            </a:r>
            <a:r>
              <a:rPr sz="3050" b="1" spc="-90" dirty="0">
                <a:latin typeface="Tahoma"/>
                <a:cs typeface="Tahoma"/>
              </a:rPr>
              <a:t> </a:t>
            </a:r>
            <a:r>
              <a:rPr sz="3050" b="1" spc="-405" dirty="0">
                <a:latin typeface="Tahoma"/>
                <a:cs typeface="Tahoma"/>
              </a:rPr>
              <a:t>_</a:t>
            </a:r>
            <a:r>
              <a:rPr sz="3050" b="1" spc="-415" dirty="0">
                <a:latin typeface="Tahoma"/>
                <a:cs typeface="Tahoma"/>
              </a:rPr>
              <a:t>_</a:t>
            </a:r>
            <a:r>
              <a:rPr sz="3050" b="1" spc="-60" dirty="0">
                <a:latin typeface="Tahoma"/>
                <a:cs typeface="Tahoma"/>
              </a:rPr>
              <a:t>name__</a:t>
            </a:r>
            <a:r>
              <a:rPr sz="3050" b="1" spc="-85" dirty="0">
                <a:latin typeface="Tahoma"/>
                <a:cs typeface="Tahoma"/>
              </a:rPr>
              <a:t> </a:t>
            </a:r>
            <a:r>
              <a:rPr sz="3050" b="1" spc="-775" dirty="0">
                <a:latin typeface="Tahoma"/>
                <a:cs typeface="Tahoma"/>
              </a:rPr>
              <a:t>=</a:t>
            </a:r>
            <a:r>
              <a:rPr sz="3050" b="1" spc="-760" dirty="0">
                <a:latin typeface="Tahoma"/>
                <a:cs typeface="Tahoma"/>
              </a:rPr>
              <a:t>=</a:t>
            </a:r>
            <a:r>
              <a:rPr sz="3050" b="1" spc="-95" dirty="0">
                <a:latin typeface="Tahoma"/>
                <a:cs typeface="Tahoma"/>
              </a:rPr>
              <a:t> </a:t>
            </a:r>
            <a:r>
              <a:rPr sz="3050" b="1" spc="45" dirty="0">
                <a:latin typeface="Tahoma"/>
                <a:cs typeface="Tahoma"/>
              </a:rPr>
              <a:t>'</a:t>
            </a:r>
            <a:r>
              <a:rPr sz="3050" b="1" spc="-65" dirty="0">
                <a:latin typeface="Tahoma"/>
                <a:cs typeface="Tahoma"/>
              </a:rPr>
              <a:t>__mai</a:t>
            </a:r>
            <a:r>
              <a:rPr sz="3050" b="1" spc="-60" dirty="0">
                <a:latin typeface="Tahoma"/>
                <a:cs typeface="Tahoma"/>
              </a:rPr>
              <a:t>n</a:t>
            </a:r>
            <a:r>
              <a:rPr sz="3050" b="1" spc="-310" dirty="0">
                <a:latin typeface="Tahoma"/>
                <a:cs typeface="Tahoma"/>
              </a:rPr>
              <a:t>__</a:t>
            </a:r>
            <a:r>
              <a:rPr sz="3050" b="1" spc="-150" dirty="0">
                <a:latin typeface="Tahoma"/>
                <a:cs typeface="Tahoma"/>
              </a:rPr>
              <a:t>'</a:t>
            </a:r>
            <a:r>
              <a:rPr sz="3050" b="1" spc="-195" dirty="0">
                <a:latin typeface="Tahoma"/>
                <a:cs typeface="Tahoma"/>
              </a:rPr>
              <a:t>:  </a:t>
            </a:r>
            <a:r>
              <a:rPr sz="3050" b="1" spc="-10" dirty="0">
                <a:latin typeface="Tahoma"/>
                <a:cs typeface="Tahoma"/>
              </a:rPr>
              <a:t>test_luas_segitiga()</a:t>
            </a:r>
            <a:endParaRPr sz="305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5" name="object 5"/>
            <p:cNvSpPr/>
            <p:nvPr/>
          </p:nvSpPr>
          <p:spPr>
            <a:xfrm>
              <a:off x="0" y="0"/>
              <a:ext cx="18288000" cy="10287000"/>
            </a:xfrm>
            <a:custGeom>
              <a:avLst/>
              <a:gdLst/>
              <a:ahLst/>
              <a:cxnLst/>
              <a:rect l="l" t="t" r="r" b="b"/>
              <a:pathLst>
                <a:path w="18288000" h="10287000">
                  <a:moveTo>
                    <a:pt x="18288000" y="8188655"/>
                  </a:moveTo>
                  <a:lnTo>
                    <a:pt x="17959959" y="8158988"/>
                  </a:lnTo>
                  <a:lnTo>
                    <a:pt x="17902886" y="7526782"/>
                  </a:lnTo>
                  <a:lnTo>
                    <a:pt x="17861280" y="7065772"/>
                  </a:lnTo>
                  <a:lnTo>
                    <a:pt x="16865600" y="7526782"/>
                  </a:lnTo>
                  <a:lnTo>
                    <a:pt x="16233648" y="6629400"/>
                  </a:lnTo>
                  <a:lnTo>
                    <a:pt x="15601696" y="7526782"/>
                  </a:lnTo>
                  <a:lnTo>
                    <a:pt x="14606016" y="7065772"/>
                  </a:lnTo>
                  <a:lnTo>
                    <a:pt x="14507337" y="8158988"/>
                  </a:lnTo>
                  <a:lnTo>
                    <a:pt x="13414502" y="8257794"/>
                  </a:lnTo>
                  <a:lnTo>
                    <a:pt x="13875385" y="9253995"/>
                  </a:lnTo>
                  <a:lnTo>
                    <a:pt x="12980543" y="9884664"/>
                  </a:lnTo>
                  <a:lnTo>
                    <a:pt x="1025613" y="9884664"/>
                  </a:lnTo>
                  <a:lnTo>
                    <a:pt x="1091666" y="9153627"/>
                  </a:lnTo>
                  <a:lnTo>
                    <a:pt x="2184908" y="9054846"/>
                  </a:lnTo>
                  <a:lnTo>
                    <a:pt x="1723898" y="8058658"/>
                  </a:lnTo>
                  <a:lnTo>
                    <a:pt x="2621280" y="7426452"/>
                  </a:lnTo>
                  <a:lnTo>
                    <a:pt x="1723898" y="6794246"/>
                  </a:lnTo>
                  <a:lnTo>
                    <a:pt x="2184908" y="5798058"/>
                  </a:lnTo>
                  <a:lnTo>
                    <a:pt x="1091666" y="5699252"/>
                  </a:lnTo>
                  <a:lnTo>
                    <a:pt x="1024229" y="4953000"/>
                  </a:lnTo>
                  <a:lnTo>
                    <a:pt x="1091666" y="4206748"/>
                  </a:lnTo>
                  <a:lnTo>
                    <a:pt x="2184908" y="4107942"/>
                  </a:lnTo>
                  <a:lnTo>
                    <a:pt x="1723898" y="3111754"/>
                  </a:lnTo>
                  <a:lnTo>
                    <a:pt x="2621280" y="2479548"/>
                  </a:lnTo>
                  <a:lnTo>
                    <a:pt x="1818716" y="1914144"/>
                  </a:lnTo>
                  <a:lnTo>
                    <a:pt x="4308856" y="1914144"/>
                  </a:lnTo>
                  <a:lnTo>
                    <a:pt x="4354830" y="1895094"/>
                  </a:lnTo>
                  <a:lnTo>
                    <a:pt x="4373880" y="1849120"/>
                  </a:lnTo>
                  <a:lnTo>
                    <a:pt x="4373880" y="0"/>
                  </a:lnTo>
                  <a:lnTo>
                    <a:pt x="1023683" y="0"/>
                  </a:lnTo>
                  <a:lnTo>
                    <a:pt x="256298" y="0"/>
                  </a:lnTo>
                  <a:lnTo>
                    <a:pt x="0" y="0"/>
                  </a:lnTo>
                  <a:lnTo>
                    <a:pt x="0" y="118618"/>
                  </a:lnTo>
                  <a:lnTo>
                    <a:pt x="0" y="1914144"/>
                  </a:lnTo>
                  <a:lnTo>
                    <a:pt x="154940" y="1914144"/>
                  </a:lnTo>
                  <a:lnTo>
                    <a:pt x="0" y="4840490"/>
                  </a:lnTo>
                  <a:lnTo>
                    <a:pt x="243128" y="4953012"/>
                  </a:lnTo>
                  <a:lnTo>
                    <a:pt x="0" y="5065522"/>
                  </a:lnTo>
                  <a:lnTo>
                    <a:pt x="0" y="9787344"/>
                  </a:lnTo>
                  <a:lnTo>
                    <a:pt x="210248" y="9884664"/>
                  </a:lnTo>
                  <a:lnTo>
                    <a:pt x="0" y="9884664"/>
                  </a:lnTo>
                  <a:lnTo>
                    <a:pt x="0" y="10287000"/>
                  </a:lnTo>
                  <a:lnTo>
                    <a:pt x="13547077" y="10287000"/>
                  </a:lnTo>
                  <a:lnTo>
                    <a:pt x="14682216" y="10287000"/>
                  </a:lnTo>
                  <a:lnTo>
                    <a:pt x="18288000" y="10287000"/>
                  </a:lnTo>
                  <a:lnTo>
                    <a:pt x="18288000" y="8188655"/>
                  </a:lnTo>
                  <a:close/>
                </a:path>
                <a:path w="18288000" h="10287000">
                  <a:moveTo>
                    <a:pt x="18288000" y="0"/>
                  </a:moveTo>
                  <a:lnTo>
                    <a:pt x="16432772" y="0"/>
                  </a:lnTo>
                  <a:lnTo>
                    <a:pt x="16416020" y="185420"/>
                  </a:lnTo>
                  <a:lnTo>
                    <a:pt x="15322804" y="284226"/>
                  </a:lnTo>
                  <a:lnTo>
                    <a:pt x="15783814" y="1280414"/>
                  </a:lnTo>
                  <a:lnTo>
                    <a:pt x="14886432" y="1912620"/>
                  </a:lnTo>
                  <a:lnTo>
                    <a:pt x="15783814" y="2544826"/>
                  </a:lnTo>
                  <a:lnTo>
                    <a:pt x="15322804" y="3541014"/>
                  </a:lnTo>
                  <a:lnTo>
                    <a:pt x="16416020" y="3639820"/>
                  </a:lnTo>
                  <a:lnTo>
                    <a:pt x="16514826" y="4733036"/>
                  </a:lnTo>
                  <a:lnTo>
                    <a:pt x="17511014" y="4272026"/>
                  </a:lnTo>
                  <a:lnTo>
                    <a:pt x="18143220" y="5169408"/>
                  </a:lnTo>
                  <a:lnTo>
                    <a:pt x="18288000" y="4963909"/>
                  </a:lnTo>
                  <a:lnTo>
                    <a:pt x="18288000" y="4272026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9CE2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18288000" cy="10287000"/>
            </a:xfrm>
            <a:custGeom>
              <a:avLst/>
              <a:gdLst/>
              <a:ahLst/>
              <a:cxnLst/>
              <a:rect l="l" t="t" r="r" b="b"/>
              <a:pathLst>
                <a:path w="18288000" h="10287000">
                  <a:moveTo>
                    <a:pt x="18287988" y="0"/>
                  </a:moveTo>
                  <a:lnTo>
                    <a:pt x="0" y="0"/>
                  </a:lnTo>
                  <a:lnTo>
                    <a:pt x="0" y="3339604"/>
                  </a:lnTo>
                  <a:lnTo>
                    <a:pt x="36436" y="3356203"/>
                  </a:lnTo>
                  <a:lnTo>
                    <a:pt x="79552" y="3376625"/>
                  </a:lnTo>
                  <a:lnTo>
                    <a:pt x="121881" y="3397491"/>
                  </a:lnTo>
                  <a:lnTo>
                    <a:pt x="163423" y="3418802"/>
                  </a:lnTo>
                  <a:lnTo>
                    <a:pt x="204177" y="3440557"/>
                  </a:lnTo>
                  <a:lnTo>
                    <a:pt x="244106" y="3462731"/>
                  </a:lnTo>
                  <a:lnTo>
                    <a:pt x="283210" y="3485324"/>
                  </a:lnTo>
                  <a:lnTo>
                    <a:pt x="321475" y="3508337"/>
                  </a:lnTo>
                  <a:lnTo>
                    <a:pt x="358876" y="3531743"/>
                  </a:lnTo>
                  <a:lnTo>
                    <a:pt x="395427" y="3555568"/>
                  </a:lnTo>
                  <a:lnTo>
                    <a:pt x="431088" y="3579774"/>
                  </a:lnTo>
                  <a:lnTo>
                    <a:pt x="465861" y="3604361"/>
                  </a:lnTo>
                  <a:lnTo>
                    <a:pt x="499732" y="3629342"/>
                  </a:lnTo>
                  <a:lnTo>
                    <a:pt x="532688" y="3654691"/>
                  </a:lnTo>
                  <a:lnTo>
                    <a:pt x="564705" y="3680396"/>
                  </a:lnTo>
                  <a:lnTo>
                    <a:pt x="595769" y="3706457"/>
                  </a:lnTo>
                  <a:lnTo>
                    <a:pt x="625894" y="3732885"/>
                  </a:lnTo>
                  <a:lnTo>
                    <a:pt x="655040" y="3759644"/>
                  </a:lnTo>
                  <a:lnTo>
                    <a:pt x="683196" y="3786746"/>
                  </a:lnTo>
                  <a:lnTo>
                    <a:pt x="710374" y="3814178"/>
                  </a:lnTo>
                  <a:lnTo>
                    <a:pt x="736523" y="3841927"/>
                  </a:lnTo>
                  <a:lnTo>
                    <a:pt x="785761" y="3898379"/>
                  </a:lnTo>
                  <a:lnTo>
                    <a:pt x="830795" y="3956037"/>
                  </a:lnTo>
                  <a:lnTo>
                    <a:pt x="871537" y="4014851"/>
                  </a:lnTo>
                  <a:lnTo>
                    <a:pt x="907884" y="4074757"/>
                  </a:lnTo>
                  <a:lnTo>
                    <a:pt x="939711" y="4135704"/>
                  </a:lnTo>
                  <a:lnTo>
                    <a:pt x="966927" y="4197642"/>
                  </a:lnTo>
                  <a:lnTo>
                    <a:pt x="989431" y="4260520"/>
                  </a:lnTo>
                  <a:lnTo>
                    <a:pt x="1007122" y="4324261"/>
                  </a:lnTo>
                  <a:lnTo>
                    <a:pt x="1019886" y="4388828"/>
                  </a:lnTo>
                  <a:lnTo>
                    <a:pt x="1027620" y="4454156"/>
                  </a:lnTo>
                  <a:lnTo>
                    <a:pt x="1030224" y="4520184"/>
                  </a:lnTo>
                  <a:lnTo>
                    <a:pt x="1029563" y="4553293"/>
                  </a:lnTo>
                  <a:lnTo>
                    <a:pt x="1024382" y="4618990"/>
                  </a:lnTo>
                  <a:lnTo>
                    <a:pt x="1014120" y="4683938"/>
                  </a:lnTo>
                  <a:lnTo>
                    <a:pt x="998893" y="4748098"/>
                  </a:lnTo>
                  <a:lnTo>
                    <a:pt x="978776" y="4811420"/>
                  </a:lnTo>
                  <a:lnTo>
                    <a:pt x="953909" y="4873828"/>
                  </a:lnTo>
                  <a:lnTo>
                    <a:pt x="924369" y="4935271"/>
                  </a:lnTo>
                  <a:lnTo>
                    <a:pt x="890270" y="4995710"/>
                  </a:lnTo>
                  <a:lnTo>
                    <a:pt x="851712" y="5055082"/>
                  </a:lnTo>
                  <a:lnTo>
                    <a:pt x="808812" y="5113325"/>
                  </a:lnTo>
                  <a:lnTo>
                    <a:pt x="761657" y="5170386"/>
                  </a:lnTo>
                  <a:lnTo>
                    <a:pt x="710374" y="5226202"/>
                  </a:lnTo>
                  <a:lnTo>
                    <a:pt x="683196" y="5253634"/>
                  </a:lnTo>
                  <a:lnTo>
                    <a:pt x="655040" y="5280736"/>
                  </a:lnTo>
                  <a:lnTo>
                    <a:pt x="625894" y="5307495"/>
                  </a:lnTo>
                  <a:lnTo>
                    <a:pt x="595769" y="5333924"/>
                  </a:lnTo>
                  <a:lnTo>
                    <a:pt x="564705" y="5359984"/>
                  </a:lnTo>
                  <a:lnTo>
                    <a:pt x="532688" y="5385689"/>
                  </a:lnTo>
                  <a:lnTo>
                    <a:pt x="499732" y="5411038"/>
                  </a:lnTo>
                  <a:lnTo>
                    <a:pt x="465861" y="5436019"/>
                  </a:lnTo>
                  <a:lnTo>
                    <a:pt x="431088" y="5460606"/>
                  </a:lnTo>
                  <a:lnTo>
                    <a:pt x="395427" y="5484812"/>
                  </a:lnTo>
                  <a:lnTo>
                    <a:pt x="358876" y="5508637"/>
                  </a:lnTo>
                  <a:lnTo>
                    <a:pt x="321475" y="5532044"/>
                  </a:lnTo>
                  <a:lnTo>
                    <a:pt x="283210" y="5555056"/>
                  </a:lnTo>
                  <a:lnTo>
                    <a:pt x="244106" y="5577649"/>
                  </a:lnTo>
                  <a:lnTo>
                    <a:pt x="204177" y="5599823"/>
                  </a:lnTo>
                  <a:lnTo>
                    <a:pt x="163423" y="5621579"/>
                  </a:lnTo>
                  <a:lnTo>
                    <a:pt x="121881" y="5642889"/>
                  </a:lnTo>
                  <a:lnTo>
                    <a:pt x="79552" y="5663755"/>
                  </a:lnTo>
                  <a:lnTo>
                    <a:pt x="36436" y="5684177"/>
                  </a:lnTo>
                  <a:lnTo>
                    <a:pt x="0" y="5700776"/>
                  </a:lnTo>
                  <a:lnTo>
                    <a:pt x="0" y="10287000"/>
                  </a:lnTo>
                  <a:lnTo>
                    <a:pt x="18287988" y="10287000"/>
                  </a:lnTo>
                  <a:lnTo>
                    <a:pt x="18287988" y="5373154"/>
                  </a:lnTo>
                  <a:lnTo>
                    <a:pt x="18287988" y="3011906"/>
                  </a:lnTo>
                  <a:lnTo>
                    <a:pt x="18287988" y="0"/>
                  </a:lnTo>
                  <a:close/>
                </a:path>
              </a:pathLst>
            </a:custGeom>
            <a:solidFill>
              <a:srgbClr val="1B70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713719" y="7866886"/>
              <a:ext cx="7574280" cy="2420112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7800FDC-FC88-4B5B-A557-D650FCF4D757}"/>
              </a:ext>
            </a:extLst>
          </p:cNvPr>
          <p:cNvSpPr txBox="1"/>
          <p:nvPr/>
        </p:nvSpPr>
        <p:spPr>
          <a:xfrm>
            <a:off x="3162300" y="85469"/>
            <a:ext cx="1196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err="1"/>
              <a:t>Contoh</a:t>
            </a:r>
            <a:r>
              <a:rPr lang="en-US" sz="7200" dirty="0"/>
              <a:t> </a:t>
            </a:r>
            <a:r>
              <a:rPr lang="en-US" sz="7200" dirty="0" err="1"/>
              <a:t>Implementasi</a:t>
            </a:r>
            <a:r>
              <a:rPr lang="en-US" sz="7200" dirty="0"/>
              <a:t> Unit Test</a:t>
            </a:r>
            <a:endParaRPr lang="en-ID" sz="7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E7EB8E-285C-43A8-8DA1-D5192F6815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022" y="1622739"/>
            <a:ext cx="14551178" cy="687356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5245735" cy="10287000"/>
            <a:chOff x="0" y="0"/>
            <a:chExt cx="5245735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4295140" cy="10287000"/>
            </a:xfrm>
            <a:custGeom>
              <a:avLst/>
              <a:gdLst/>
              <a:ahLst/>
              <a:cxnLst/>
              <a:rect l="l" t="t" r="r" b="b"/>
              <a:pathLst>
                <a:path w="4295140" h="10287000">
                  <a:moveTo>
                    <a:pt x="4294632" y="0"/>
                  </a:moveTo>
                  <a:lnTo>
                    <a:pt x="0" y="0"/>
                  </a:lnTo>
                  <a:lnTo>
                    <a:pt x="0" y="10286996"/>
                  </a:lnTo>
                  <a:lnTo>
                    <a:pt x="4294632" y="10286996"/>
                  </a:lnTo>
                  <a:lnTo>
                    <a:pt x="4294632" y="0"/>
                  </a:lnTo>
                  <a:close/>
                </a:path>
              </a:pathLst>
            </a:custGeom>
            <a:solidFill>
              <a:srgbClr val="F9CE2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4127" y="2121407"/>
              <a:ext cx="4221480" cy="2376932"/>
            </a:xfrm>
            <a:prstGeom prst="rect">
              <a:avLst/>
            </a:prstGeom>
          </p:spPr>
        </p:pic>
      </p:grpSp>
      <p:grpSp>
        <p:nvGrpSpPr>
          <p:cNvPr id="5" name="object 5"/>
          <p:cNvGrpSpPr/>
          <p:nvPr/>
        </p:nvGrpSpPr>
        <p:grpSpPr>
          <a:xfrm>
            <a:off x="10451592" y="1758695"/>
            <a:ext cx="4715510" cy="2712720"/>
            <a:chOff x="10451592" y="1758695"/>
            <a:chExt cx="4715510" cy="2712720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451592" y="2093975"/>
              <a:ext cx="4221479" cy="2376932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4182344" y="1758695"/>
              <a:ext cx="984885" cy="1173480"/>
            </a:xfrm>
            <a:custGeom>
              <a:avLst/>
              <a:gdLst/>
              <a:ahLst/>
              <a:cxnLst/>
              <a:rect l="l" t="t" r="r" b="b"/>
              <a:pathLst>
                <a:path w="984884" h="1173480">
                  <a:moveTo>
                    <a:pt x="492251" y="0"/>
                  </a:moveTo>
                  <a:lnTo>
                    <a:pt x="443597" y="2412"/>
                  </a:lnTo>
                  <a:lnTo>
                    <a:pt x="395765" y="9560"/>
                  </a:lnTo>
                  <a:lnTo>
                    <a:pt x="349080" y="21310"/>
                  </a:lnTo>
                  <a:lnTo>
                    <a:pt x="303863" y="37528"/>
                  </a:lnTo>
                  <a:lnTo>
                    <a:pt x="260438" y="58080"/>
                  </a:lnTo>
                  <a:lnTo>
                    <a:pt x="219128" y="82831"/>
                  </a:lnTo>
                  <a:lnTo>
                    <a:pt x="180256" y="111649"/>
                  </a:lnTo>
                  <a:lnTo>
                    <a:pt x="144144" y="144399"/>
                  </a:lnTo>
                  <a:lnTo>
                    <a:pt x="111442" y="180605"/>
                  </a:lnTo>
                  <a:lnTo>
                    <a:pt x="82671" y="219573"/>
                  </a:lnTo>
                  <a:lnTo>
                    <a:pt x="57962" y="260978"/>
                  </a:lnTo>
                  <a:lnTo>
                    <a:pt x="37449" y="304498"/>
                  </a:lnTo>
                  <a:lnTo>
                    <a:pt x="21263" y="349810"/>
                  </a:lnTo>
                  <a:lnTo>
                    <a:pt x="9538" y="396591"/>
                  </a:lnTo>
                  <a:lnTo>
                    <a:pt x="2406" y="444518"/>
                  </a:lnTo>
                  <a:lnTo>
                    <a:pt x="0" y="493268"/>
                  </a:lnTo>
                  <a:lnTo>
                    <a:pt x="0" y="680211"/>
                  </a:lnTo>
                  <a:lnTo>
                    <a:pt x="2406" y="728961"/>
                  </a:lnTo>
                  <a:lnTo>
                    <a:pt x="9538" y="776888"/>
                  </a:lnTo>
                  <a:lnTo>
                    <a:pt x="21263" y="823669"/>
                  </a:lnTo>
                  <a:lnTo>
                    <a:pt x="37449" y="868981"/>
                  </a:lnTo>
                  <a:lnTo>
                    <a:pt x="57962" y="912501"/>
                  </a:lnTo>
                  <a:lnTo>
                    <a:pt x="82671" y="953906"/>
                  </a:lnTo>
                  <a:lnTo>
                    <a:pt x="111442" y="992874"/>
                  </a:lnTo>
                  <a:lnTo>
                    <a:pt x="144144" y="1029080"/>
                  </a:lnTo>
                  <a:lnTo>
                    <a:pt x="180256" y="1061830"/>
                  </a:lnTo>
                  <a:lnTo>
                    <a:pt x="219128" y="1090648"/>
                  </a:lnTo>
                  <a:lnTo>
                    <a:pt x="260438" y="1115399"/>
                  </a:lnTo>
                  <a:lnTo>
                    <a:pt x="303863" y="1135951"/>
                  </a:lnTo>
                  <a:lnTo>
                    <a:pt x="349080" y="1152169"/>
                  </a:lnTo>
                  <a:lnTo>
                    <a:pt x="395765" y="1163919"/>
                  </a:lnTo>
                  <a:lnTo>
                    <a:pt x="443597" y="1171067"/>
                  </a:lnTo>
                  <a:lnTo>
                    <a:pt x="492251" y="1173479"/>
                  </a:lnTo>
                  <a:lnTo>
                    <a:pt x="540906" y="1171067"/>
                  </a:lnTo>
                  <a:lnTo>
                    <a:pt x="588738" y="1163919"/>
                  </a:lnTo>
                  <a:lnTo>
                    <a:pt x="635423" y="1152169"/>
                  </a:lnTo>
                  <a:lnTo>
                    <a:pt x="680640" y="1135951"/>
                  </a:lnTo>
                  <a:lnTo>
                    <a:pt x="724065" y="1115399"/>
                  </a:lnTo>
                  <a:lnTo>
                    <a:pt x="765375" y="1090648"/>
                  </a:lnTo>
                  <a:lnTo>
                    <a:pt x="804247" y="1061830"/>
                  </a:lnTo>
                  <a:lnTo>
                    <a:pt x="840359" y="1029080"/>
                  </a:lnTo>
                  <a:lnTo>
                    <a:pt x="873061" y="992874"/>
                  </a:lnTo>
                  <a:lnTo>
                    <a:pt x="901832" y="953906"/>
                  </a:lnTo>
                  <a:lnTo>
                    <a:pt x="926541" y="912501"/>
                  </a:lnTo>
                  <a:lnTo>
                    <a:pt x="947054" y="868981"/>
                  </a:lnTo>
                  <a:lnTo>
                    <a:pt x="963240" y="823669"/>
                  </a:lnTo>
                  <a:lnTo>
                    <a:pt x="974965" y="776888"/>
                  </a:lnTo>
                  <a:lnTo>
                    <a:pt x="982097" y="728961"/>
                  </a:lnTo>
                  <a:lnTo>
                    <a:pt x="984503" y="680211"/>
                  </a:lnTo>
                  <a:lnTo>
                    <a:pt x="984503" y="493268"/>
                  </a:lnTo>
                  <a:lnTo>
                    <a:pt x="982097" y="444518"/>
                  </a:lnTo>
                  <a:lnTo>
                    <a:pt x="974965" y="396591"/>
                  </a:lnTo>
                  <a:lnTo>
                    <a:pt x="963240" y="349810"/>
                  </a:lnTo>
                  <a:lnTo>
                    <a:pt x="947054" y="304498"/>
                  </a:lnTo>
                  <a:lnTo>
                    <a:pt x="926541" y="260978"/>
                  </a:lnTo>
                  <a:lnTo>
                    <a:pt x="901832" y="219573"/>
                  </a:lnTo>
                  <a:lnTo>
                    <a:pt x="873061" y="180605"/>
                  </a:lnTo>
                  <a:lnTo>
                    <a:pt x="840359" y="144399"/>
                  </a:lnTo>
                  <a:lnTo>
                    <a:pt x="804247" y="111649"/>
                  </a:lnTo>
                  <a:lnTo>
                    <a:pt x="765375" y="82831"/>
                  </a:lnTo>
                  <a:lnTo>
                    <a:pt x="724065" y="58080"/>
                  </a:lnTo>
                  <a:lnTo>
                    <a:pt x="680640" y="37528"/>
                  </a:lnTo>
                  <a:lnTo>
                    <a:pt x="635423" y="21310"/>
                  </a:lnTo>
                  <a:lnTo>
                    <a:pt x="588738" y="9560"/>
                  </a:lnTo>
                  <a:lnTo>
                    <a:pt x="540906" y="2412"/>
                  </a:lnTo>
                  <a:lnTo>
                    <a:pt x="492251" y="0"/>
                  </a:lnTo>
                  <a:close/>
                </a:path>
              </a:pathLst>
            </a:custGeom>
            <a:solidFill>
              <a:srgbClr val="F9CE2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182067" y="4680585"/>
            <a:ext cx="4337685" cy="3473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100" spc="5" dirty="0">
                <a:latin typeface="Arial MT"/>
                <a:cs typeface="Arial MT"/>
              </a:rPr>
              <a:t>Langkah-langkah</a:t>
            </a:r>
            <a:r>
              <a:rPr sz="2100" spc="10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Konfigurasi</a:t>
            </a:r>
            <a:r>
              <a:rPr sz="2100" spc="5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CI/CD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2067" y="5061280"/>
            <a:ext cx="6906259" cy="3479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100" spc="5" dirty="0">
                <a:latin typeface="Arial MT"/>
                <a:cs typeface="Arial MT"/>
              </a:rPr>
              <a:t>Berikut</a:t>
            </a:r>
            <a:r>
              <a:rPr sz="2100" spc="25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adalah</a:t>
            </a:r>
            <a:r>
              <a:rPr sz="2100" spc="3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beberapa</a:t>
            </a:r>
            <a:r>
              <a:rPr sz="2100" spc="110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langkah</a:t>
            </a:r>
            <a:r>
              <a:rPr sz="2100" spc="35" dirty="0">
                <a:latin typeface="Arial MT"/>
                <a:cs typeface="Arial MT"/>
              </a:rPr>
              <a:t> </a:t>
            </a:r>
            <a:r>
              <a:rPr sz="2100" spc="-5" dirty="0">
                <a:latin typeface="Arial MT"/>
                <a:cs typeface="Arial MT"/>
              </a:rPr>
              <a:t>yang</a:t>
            </a:r>
            <a:r>
              <a:rPr sz="2100" spc="6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dapat</a:t>
            </a:r>
            <a:r>
              <a:rPr sz="2100" spc="50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diikuti</a:t>
            </a:r>
            <a:r>
              <a:rPr sz="2100" spc="-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untuk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2067" y="5442966"/>
            <a:ext cx="5365115" cy="3473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100" spc="5" dirty="0">
                <a:latin typeface="Arial MT"/>
                <a:cs typeface="Arial MT"/>
              </a:rPr>
              <a:t>mengkonfigurasi</a:t>
            </a:r>
            <a:r>
              <a:rPr sz="2100" spc="8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CI/CD</a:t>
            </a:r>
            <a:r>
              <a:rPr sz="2100" spc="1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pada</a:t>
            </a:r>
            <a:r>
              <a:rPr sz="2100" spc="6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project</a:t>
            </a:r>
            <a:r>
              <a:rPr sz="2100" spc="40" dirty="0">
                <a:latin typeface="Arial MT"/>
                <a:cs typeface="Arial MT"/>
              </a:rPr>
              <a:t> </a:t>
            </a:r>
            <a:r>
              <a:rPr sz="2100" spc="-5" dirty="0">
                <a:latin typeface="Arial MT"/>
                <a:cs typeface="Arial MT"/>
              </a:rPr>
              <a:t>Python: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667" y="5823966"/>
            <a:ext cx="7949565" cy="3473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110"/>
              </a:spcBef>
              <a:buChar char="•"/>
              <a:tabLst>
                <a:tab pos="241300" algn="l"/>
                <a:tab pos="241935" algn="l"/>
              </a:tabLst>
            </a:pPr>
            <a:r>
              <a:rPr sz="2100" spc="5" dirty="0">
                <a:latin typeface="Arial MT"/>
                <a:cs typeface="Arial MT"/>
              </a:rPr>
              <a:t>Pilih</a:t>
            </a:r>
            <a:r>
              <a:rPr sz="2100" spc="-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platform</a:t>
            </a:r>
            <a:r>
              <a:rPr sz="2100" spc="8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CI/CD</a:t>
            </a:r>
            <a:r>
              <a:rPr sz="2100" spc="25" dirty="0">
                <a:latin typeface="Arial MT"/>
                <a:cs typeface="Arial MT"/>
              </a:rPr>
              <a:t> </a:t>
            </a:r>
            <a:r>
              <a:rPr sz="2100" spc="-5" dirty="0">
                <a:latin typeface="Arial MT"/>
                <a:cs typeface="Arial MT"/>
              </a:rPr>
              <a:t>yang</a:t>
            </a:r>
            <a:r>
              <a:rPr sz="2100" spc="75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sesuai</a:t>
            </a:r>
            <a:r>
              <a:rPr sz="2100" spc="8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seperti</a:t>
            </a:r>
            <a:r>
              <a:rPr sz="2100" spc="25" dirty="0">
                <a:latin typeface="Arial MT"/>
                <a:cs typeface="Arial MT"/>
              </a:rPr>
              <a:t> </a:t>
            </a:r>
            <a:r>
              <a:rPr sz="2100" spc="-15" dirty="0">
                <a:latin typeface="Arial MT"/>
                <a:cs typeface="Arial MT"/>
              </a:rPr>
              <a:t>Travis</a:t>
            </a:r>
            <a:r>
              <a:rPr sz="2100" spc="7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CI,</a:t>
            </a:r>
            <a:r>
              <a:rPr sz="2100" spc="1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CircleCI,</a:t>
            </a:r>
            <a:r>
              <a:rPr sz="2100" spc="55" dirty="0">
                <a:latin typeface="Arial MT"/>
                <a:cs typeface="Arial MT"/>
              </a:rPr>
              <a:t> </a:t>
            </a:r>
            <a:r>
              <a:rPr sz="2100" spc="-5" dirty="0">
                <a:latin typeface="Arial MT"/>
                <a:cs typeface="Arial MT"/>
              </a:rPr>
              <a:t>atau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39572" y="6205220"/>
            <a:ext cx="1014094" cy="3473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100" spc="5" dirty="0">
                <a:latin typeface="Arial MT"/>
                <a:cs typeface="Arial MT"/>
              </a:rPr>
              <a:t>Jenkins.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0667" y="6586219"/>
            <a:ext cx="8438515" cy="3473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110"/>
              </a:spcBef>
              <a:buChar char="•"/>
              <a:tabLst>
                <a:tab pos="241300" algn="l"/>
                <a:tab pos="241935" algn="l"/>
              </a:tabLst>
            </a:pPr>
            <a:r>
              <a:rPr sz="2100" spc="5" dirty="0">
                <a:latin typeface="Arial MT"/>
                <a:cs typeface="Arial MT"/>
              </a:rPr>
              <a:t>Konfigurasikan</a:t>
            </a:r>
            <a:r>
              <a:rPr sz="2100" spc="60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file</a:t>
            </a:r>
            <a:r>
              <a:rPr sz="2100" spc="-55" dirty="0">
                <a:latin typeface="Arial MT"/>
                <a:cs typeface="Arial MT"/>
              </a:rPr>
              <a:t> </a:t>
            </a:r>
            <a:r>
              <a:rPr sz="2100" spc="-45" dirty="0">
                <a:latin typeface="Arial MT"/>
                <a:cs typeface="Arial MT"/>
              </a:rPr>
              <a:t>YAML</a:t>
            </a:r>
            <a:r>
              <a:rPr sz="2100" spc="-1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untuk</a:t>
            </a:r>
            <a:r>
              <a:rPr sz="2100" spc="6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mengatur</a:t>
            </a:r>
            <a:r>
              <a:rPr sz="2100" spc="85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alur</a:t>
            </a:r>
            <a:r>
              <a:rPr sz="2100" spc="30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kerja</a:t>
            </a:r>
            <a:r>
              <a:rPr sz="2100" spc="1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CI/CD,</a:t>
            </a:r>
            <a:r>
              <a:rPr sz="2100" spc="2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termasuk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39572" y="6967219"/>
            <a:ext cx="3032125" cy="3473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100" dirty="0">
                <a:latin typeface="Arial MT"/>
                <a:cs typeface="Arial MT"/>
              </a:rPr>
              <a:t>tahap</a:t>
            </a:r>
            <a:r>
              <a:rPr sz="2100" spc="5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pengujian</a:t>
            </a:r>
            <a:r>
              <a:rPr sz="2100" spc="5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dan</a:t>
            </a:r>
            <a:r>
              <a:rPr sz="2100" spc="3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rilis.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10667" y="7348473"/>
            <a:ext cx="8656955" cy="3473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110"/>
              </a:spcBef>
              <a:buChar char="•"/>
              <a:tabLst>
                <a:tab pos="241300" algn="l"/>
                <a:tab pos="241935" algn="l"/>
              </a:tabLst>
            </a:pPr>
            <a:r>
              <a:rPr sz="2100" spc="-20" dirty="0">
                <a:latin typeface="Arial MT"/>
                <a:cs typeface="Arial MT"/>
              </a:rPr>
              <a:t>Tambahkan</a:t>
            </a:r>
            <a:r>
              <a:rPr sz="2100" spc="70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skrip</a:t>
            </a:r>
            <a:r>
              <a:rPr sz="2100" spc="2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pengujian</a:t>
            </a:r>
            <a:r>
              <a:rPr sz="2100" spc="70" dirty="0">
                <a:latin typeface="Arial MT"/>
                <a:cs typeface="Arial MT"/>
              </a:rPr>
              <a:t> </a:t>
            </a:r>
            <a:r>
              <a:rPr sz="2100" spc="15" dirty="0">
                <a:latin typeface="Arial MT"/>
                <a:cs typeface="Arial MT"/>
              </a:rPr>
              <a:t>ke</a:t>
            </a:r>
            <a:r>
              <a:rPr sz="2100" spc="25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file</a:t>
            </a:r>
            <a:r>
              <a:rPr sz="2100" spc="-45" dirty="0">
                <a:latin typeface="Arial MT"/>
                <a:cs typeface="Arial MT"/>
              </a:rPr>
              <a:t> YAML</a:t>
            </a:r>
            <a:r>
              <a:rPr sz="2100" dirty="0">
                <a:latin typeface="Arial MT"/>
                <a:cs typeface="Arial MT"/>
              </a:rPr>
              <a:t> untuk</a:t>
            </a:r>
            <a:r>
              <a:rPr sz="2100" spc="45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mengeksekusi</a:t>
            </a:r>
            <a:r>
              <a:rPr sz="2100" spc="8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unit</a:t>
            </a:r>
            <a:r>
              <a:rPr sz="2100" spc="10" dirty="0">
                <a:latin typeface="Arial MT"/>
                <a:cs typeface="Arial MT"/>
              </a:rPr>
              <a:t> </a:t>
            </a:r>
            <a:r>
              <a:rPr sz="2100" spc="-5" dirty="0">
                <a:latin typeface="Arial MT"/>
                <a:cs typeface="Arial MT"/>
              </a:rPr>
              <a:t>test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39572" y="7729473"/>
            <a:ext cx="2558415" cy="3473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100" dirty="0">
                <a:latin typeface="Arial MT"/>
                <a:cs typeface="Arial MT"/>
              </a:rPr>
              <a:t>dan</a:t>
            </a:r>
            <a:r>
              <a:rPr sz="2100" spc="1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whitebox</a:t>
            </a:r>
            <a:r>
              <a:rPr sz="2100" spc="70" dirty="0">
                <a:latin typeface="Arial MT"/>
                <a:cs typeface="Arial MT"/>
              </a:rPr>
              <a:t> </a:t>
            </a:r>
            <a:r>
              <a:rPr sz="2100" spc="-5" dirty="0">
                <a:latin typeface="Arial MT"/>
                <a:cs typeface="Arial MT"/>
              </a:rPr>
              <a:t>testing.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10667" y="8050650"/>
            <a:ext cx="8438515" cy="788670"/>
          </a:xfrm>
          <a:prstGeom prst="rect">
            <a:avLst/>
          </a:prstGeom>
        </p:spPr>
        <p:txBody>
          <a:bodyPr vert="horz" wrap="square" lIns="0" tIns="7366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580"/>
              </a:spcBef>
              <a:buChar char="•"/>
              <a:tabLst>
                <a:tab pos="241300" algn="l"/>
                <a:tab pos="241935" algn="l"/>
              </a:tabLst>
            </a:pPr>
            <a:r>
              <a:rPr sz="2100" spc="5" dirty="0">
                <a:latin typeface="Arial MT"/>
                <a:cs typeface="Arial MT"/>
              </a:rPr>
              <a:t>Konfigurasikan</a:t>
            </a:r>
            <a:r>
              <a:rPr sz="2100" spc="6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otomatisasi</a:t>
            </a:r>
            <a:r>
              <a:rPr sz="2100" spc="70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rilis</a:t>
            </a:r>
            <a:r>
              <a:rPr sz="2100" spc="1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untuk</a:t>
            </a:r>
            <a:r>
              <a:rPr sz="2100" spc="60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mengirimkan</a:t>
            </a:r>
            <a:r>
              <a:rPr sz="2100" spc="40" dirty="0">
                <a:latin typeface="Arial MT"/>
                <a:cs typeface="Arial MT"/>
              </a:rPr>
              <a:t> </a:t>
            </a:r>
            <a:r>
              <a:rPr sz="2100" spc="10" dirty="0">
                <a:latin typeface="Arial MT"/>
                <a:cs typeface="Arial MT"/>
              </a:rPr>
              <a:t>kode</a:t>
            </a:r>
            <a:r>
              <a:rPr sz="2100" spc="20" dirty="0">
                <a:latin typeface="Arial MT"/>
                <a:cs typeface="Arial MT"/>
              </a:rPr>
              <a:t> </a:t>
            </a:r>
            <a:r>
              <a:rPr sz="2100" spc="15" dirty="0">
                <a:latin typeface="Arial MT"/>
                <a:cs typeface="Arial MT"/>
              </a:rPr>
              <a:t>ke </a:t>
            </a:r>
            <a:r>
              <a:rPr sz="2100" spc="5" dirty="0">
                <a:latin typeface="Arial MT"/>
                <a:cs typeface="Arial MT"/>
              </a:rPr>
              <a:t>produksi</a:t>
            </a:r>
            <a:endParaRPr sz="2100">
              <a:latin typeface="Arial MT"/>
              <a:cs typeface="Arial MT"/>
            </a:endParaRPr>
          </a:p>
          <a:p>
            <a:pPr marL="241300">
              <a:lnSpc>
                <a:spcPct val="100000"/>
              </a:lnSpc>
              <a:spcBef>
                <a:spcPts val="484"/>
              </a:spcBef>
            </a:pPr>
            <a:r>
              <a:rPr sz="2100" dirty="0">
                <a:latin typeface="Arial MT"/>
                <a:cs typeface="Arial MT"/>
              </a:rPr>
              <a:t>setelah</a:t>
            </a:r>
            <a:r>
              <a:rPr sz="2100" spc="6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berhasil</a:t>
            </a:r>
            <a:r>
              <a:rPr sz="2100" spc="7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melewati</a:t>
            </a:r>
            <a:r>
              <a:rPr sz="2100" spc="75" dirty="0">
                <a:latin typeface="Arial MT"/>
                <a:cs typeface="Arial MT"/>
              </a:rPr>
              <a:t> </a:t>
            </a:r>
            <a:r>
              <a:rPr sz="2100" spc="5" dirty="0">
                <a:latin typeface="Arial MT"/>
                <a:cs typeface="Arial MT"/>
              </a:rPr>
              <a:t>semua</a:t>
            </a:r>
            <a:r>
              <a:rPr sz="2100" spc="4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tahap</a:t>
            </a:r>
            <a:r>
              <a:rPr sz="2100" spc="7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pengujian.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645777" y="4739374"/>
            <a:ext cx="8124825" cy="348043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sz="2750" spc="10" dirty="0">
                <a:latin typeface="Arial MT"/>
                <a:cs typeface="Arial MT"/>
              </a:rPr>
              <a:t>CI/CD</a:t>
            </a:r>
            <a:r>
              <a:rPr sz="2750" spc="5" dirty="0">
                <a:latin typeface="Arial MT"/>
                <a:cs typeface="Arial MT"/>
              </a:rPr>
              <a:t> </a:t>
            </a:r>
            <a:r>
              <a:rPr sz="2750" spc="15" dirty="0">
                <a:latin typeface="Arial MT"/>
                <a:cs typeface="Arial MT"/>
              </a:rPr>
              <a:t>untuk</a:t>
            </a:r>
            <a:r>
              <a:rPr sz="2750" dirty="0">
                <a:latin typeface="Arial MT"/>
                <a:cs typeface="Arial MT"/>
              </a:rPr>
              <a:t> </a:t>
            </a:r>
            <a:r>
              <a:rPr sz="2750" spc="15" dirty="0">
                <a:latin typeface="Arial MT"/>
                <a:cs typeface="Arial MT"/>
              </a:rPr>
              <a:t>Project</a:t>
            </a:r>
            <a:r>
              <a:rPr sz="2750" spc="-15" dirty="0">
                <a:latin typeface="Arial MT"/>
                <a:cs typeface="Arial MT"/>
              </a:rPr>
              <a:t> </a:t>
            </a:r>
            <a:r>
              <a:rPr sz="2750" spc="5" dirty="0">
                <a:latin typeface="Arial MT"/>
                <a:cs typeface="Arial MT"/>
              </a:rPr>
              <a:t>Python</a:t>
            </a:r>
            <a:endParaRPr sz="2750">
              <a:latin typeface="Arial MT"/>
              <a:cs typeface="Arial MT"/>
            </a:endParaRPr>
          </a:p>
          <a:p>
            <a:pPr marL="12700" marR="5080">
              <a:lnSpc>
                <a:spcPct val="119600"/>
              </a:lnSpc>
              <a:spcBef>
                <a:spcPts val="70"/>
              </a:spcBef>
            </a:pPr>
            <a:r>
              <a:rPr sz="2300" spc="10" dirty="0">
                <a:latin typeface="Arial MT"/>
                <a:cs typeface="Arial MT"/>
              </a:rPr>
              <a:t>Continuous</a:t>
            </a:r>
            <a:r>
              <a:rPr sz="2300" spc="4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Integration</a:t>
            </a:r>
            <a:r>
              <a:rPr sz="2300" spc="55" dirty="0">
                <a:latin typeface="Arial MT"/>
                <a:cs typeface="Arial MT"/>
              </a:rPr>
              <a:t> </a:t>
            </a:r>
            <a:r>
              <a:rPr sz="2300" spc="5" dirty="0">
                <a:latin typeface="Arial MT"/>
                <a:cs typeface="Arial MT"/>
              </a:rPr>
              <a:t>(CI)</a:t>
            </a:r>
            <a:r>
              <a:rPr sz="2300" spc="20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dan</a:t>
            </a:r>
            <a:r>
              <a:rPr sz="2300" spc="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Continuous</a:t>
            </a:r>
            <a:r>
              <a:rPr sz="2300" spc="70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Deployment</a:t>
            </a:r>
            <a:r>
              <a:rPr sz="2300" spc="55" dirty="0">
                <a:latin typeface="Arial MT"/>
                <a:cs typeface="Arial MT"/>
              </a:rPr>
              <a:t> </a:t>
            </a:r>
            <a:r>
              <a:rPr sz="2300" spc="5" dirty="0">
                <a:latin typeface="Arial MT"/>
                <a:cs typeface="Arial MT"/>
              </a:rPr>
              <a:t>(CD) </a:t>
            </a:r>
            <a:r>
              <a:rPr sz="2300" spc="-62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adalah</a:t>
            </a:r>
            <a:r>
              <a:rPr sz="2300" spc="2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metodologi</a:t>
            </a:r>
            <a:r>
              <a:rPr sz="2300" spc="15" dirty="0">
                <a:latin typeface="Arial MT"/>
                <a:cs typeface="Arial MT"/>
              </a:rPr>
              <a:t> pengembangan</a:t>
            </a:r>
            <a:r>
              <a:rPr sz="2300" spc="30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perangkat</a:t>
            </a:r>
            <a:r>
              <a:rPr sz="2300" spc="50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lunak</a:t>
            </a:r>
            <a:r>
              <a:rPr sz="2300" spc="20" dirty="0">
                <a:latin typeface="Arial MT"/>
                <a:cs typeface="Arial MT"/>
              </a:rPr>
              <a:t> </a:t>
            </a:r>
            <a:r>
              <a:rPr sz="2300" dirty="0">
                <a:latin typeface="Arial MT"/>
                <a:cs typeface="Arial MT"/>
              </a:rPr>
              <a:t>yang </a:t>
            </a:r>
            <a:r>
              <a:rPr sz="2300" spc="5" dirty="0">
                <a:latin typeface="Arial MT"/>
                <a:cs typeface="Arial MT"/>
              </a:rPr>
              <a:t> </a:t>
            </a:r>
            <a:r>
              <a:rPr sz="2300" spc="15" dirty="0">
                <a:latin typeface="Arial MT"/>
                <a:cs typeface="Arial MT"/>
              </a:rPr>
              <a:t>memungkinkan</a:t>
            </a:r>
            <a:r>
              <a:rPr sz="2300" spc="5" dirty="0">
                <a:latin typeface="Arial MT"/>
                <a:cs typeface="Arial MT"/>
              </a:rPr>
              <a:t> </a:t>
            </a:r>
            <a:r>
              <a:rPr sz="2300" spc="15" dirty="0">
                <a:latin typeface="Arial MT"/>
                <a:cs typeface="Arial MT"/>
              </a:rPr>
              <a:t>tim pengembang</a:t>
            </a:r>
            <a:r>
              <a:rPr sz="2300" spc="40" dirty="0">
                <a:latin typeface="Arial MT"/>
                <a:cs typeface="Arial MT"/>
              </a:rPr>
              <a:t> </a:t>
            </a:r>
            <a:r>
              <a:rPr sz="2300" spc="5" dirty="0">
                <a:latin typeface="Arial MT"/>
                <a:cs typeface="Arial MT"/>
              </a:rPr>
              <a:t>untuk</a:t>
            </a:r>
            <a:r>
              <a:rPr sz="2300" spc="25" dirty="0">
                <a:latin typeface="Arial MT"/>
                <a:cs typeface="Arial MT"/>
              </a:rPr>
              <a:t> </a:t>
            </a:r>
            <a:r>
              <a:rPr sz="2300" spc="15" dirty="0">
                <a:latin typeface="Arial MT"/>
                <a:cs typeface="Arial MT"/>
              </a:rPr>
              <a:t>mengirimkan</a:t>
            </a:r>
            <a:r>
              <a:rPr sz="2300" spc="10" dirty="0">
                <a:latin typeface="Arial MT"/>
                <a:cs typeface="Arial MT"/>
              </a:rPr>
              <a:t> </a:t>
            </a:r>
            <a:r>
              <a:rPr sz="2300" spc="15" dirty="0">
                <a:latin typeface="Arial MT"/>
                <a:cs typeface="Arial MT"/>
              </a:rPr>
              <a:t>kode</a:t>
            </a:r>
            <a:r>
              <a:rPr sz="2300" spc="5" dirty="0">
                <a:latin typeface="Arial MT"/>
                <a:cs typeface="Arial MT"/>
              </a:rPr>
              <a:t> </a:t>
            </a:r>
            <a:r>
              <a:rPr sz="2300" spc="20" dirty="0">
                <a:latin typeface="Arial MT"/>
                <a:cs typeface="Arial MT"/>
              </a:rPr>
              <a:t>ke </a:t>
            </a:r>
            <a:r>
              <a:rPr sz="2300" spc="2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produksi</a:t>
            </a:r>
            <a:r>
              <a:rPr sz="2300" spc="40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dengan</a:t>
            </a:r>
            <a:r>
              <a:rPr sz="2300" spc="3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lebih</a:t>
            </a:r>
            <a:r>
              <a:rPr sz="2300" spc="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cepat</a:t>
            </a:r>
            <a:r>
              <a:rPr sz="2300" spc="40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dan</a:t>
            </a:r>
            <a:r>
              <a:rPr sz="2300" spc="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lebih</a:t>
            </a:r>
            <a:r>
              <a:rPr sz="2300" spc="35" dirty="0">
                <a:latin typeface="Arial MT"/>
                <a:cs typeface="Arial MT"/>
              </a:rPr>
              <a:t> </a:t>
            </a:r>
            <a:r>
              <a:rPr sz="2300" spc="15" dirty="0">
                <a:latin typeface="Arial MT"/>
                <a:cs typeface="Arial MT"/>
              </a:rPr>
              <a:t>aman.</a:t>
            </a:r>
            <a:r>
              <a:rPr sz="2300" spc="5" dirty="0">
                <a:latin typeface="Arial MT"/>
                <a:cs typeface="Arial MT"/>
              </a:rPr>
              <a:t> </a:t>
            </a:r>
            <a:r>
              <a:rPr sz="2300" spc="15" dirty="0">
                <a:latin typeface="Arial MT"/>
                <a:cs typeface="Arial MT"/>
              </a:rPr>
              <a:t>Dalam</a:t>
            </a:r>
            <a:r>
              <a:rPr sz="2300" spc="40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konteks </a:t>
            </a:r>
            <a:r>
              <a:rPr sz="2300" spc="15" dirty="0">
                <a:latin typeface="Arial MT"/>
                <a:cs typeface="Arial MT"/>
              </a:rPr>
              <a:t> pengembangan</a:t>
            </a:r>
            <a:r>
              <a:rPr sz="2300" spc="25" dirty="0">
                <a:latin typeface="Arial MT"/>
                <a:cs typeface="Arial MT"/>
              </a:rPr>
              <a:t> </a:t>
            </a:r>
            <a:r>
              <a:rPr sz="2300" spc="5" dirty="0">
                <a:latin typeface="Arial MT"/>
                <a:cs typeface="Arial MT"/>
              </a:rPr>
              <a:t>Python,</a:t>
            </a:r>
            <a:r>
              <a:rPr sz="2300" spc="7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CI/CD</a:t>
            </a:r>
            <a:r>
              <a:rPr sz="2300" spc="1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dapat</a:t>
            </a:r>
            <a:r>
              <a:rPr sz="2300" spc="30" dirty="0">
                <a:latin typeface="Arial MT"/>
                <a:cs typeface="Arial MT"/>
              </a:rPr>
              <a:t> </a:t>
            </a:r>
            <a:r>
              <a:rPr sz="2300" spc="20" dirty="0">
                <a:latin typeface="Arial MT"/>
                <a:cs typeface="Arial MT"/>
              </a:rPr>
              <a:t>membantu</a:t>
            </a:r>
            <a:r>
              <a:rPr sz="2300" spc="5" dirty="0">
                <a:latin typeface="Arial MT"/>
                <a:cs typeface="Arial MT"/>
              </a:rPr>
              <a:t> </a:t>
            </a:r>
            <a:r>
              <a:rPr sz="2300" spc="15" dirty="0">
                <a:latin typeface="Arial MT"/>
                <a:cs typeface="Arial MT"/>
              </a:rPr>
              <a:t>tim </a:t>
            </a:r>
            <a:r>
              <a:rPr sz="2300" spc="20" dirty="0">
                <a:latin typeface="Arial MT"/>
                <a:cs typeface="Arial MT"/>
              </a:rPr>
              <a:t> </a:t>
            </a:r>
            <a:r>
              <a:rPr sz="2300" spc="15" dirty="0">
                <a:latin typeface="Arial MT"/>
                <a:cs typeface="Arial MT"/>
              </a:rPr>
              <a:t>pengembang</a:t>
            </a:r>
            <a:r>
              <a:rPr sz="2300" spc="30" dirty="0">
                <a:latin typeface="Arial MT"/>
                <a:cs typeface="Arial MT"/>
              </a:rPr>
              <a:t> </a:t>
            </a:r>
            <a:r>
              <a:rPr sz="2300" spc="5" dirty="0">
                <a:latin typeface="Arial MT"/>
                <a:cs typeface="Arial MT"/>
              </a:rPr>
              <a:t>untuk</a:t>
            </a:r>
            <a:r>
              <a:rPr sz="2300" spc="20" dirty="0">
                <a:latin typeface="Arial MT"/>
                <a:cs typeface="Arial MT"/>
              </a:rPr>
              <a:t> </a:t>
            </a:r>
            <a:r>
              <a:rPr sz="2300" spc="15" dirty="0">
                <a:latin typeface="Arial MT"/>
                <a:cs typeface="Arial MT"/>
              </a:rPr>
              <a:t>menguji </a:t>
            </a:r>
            <a:r>
              <a:rPr sz="2300" spc="10" dirty="0">
                <a:latin typeface="Arial MT"/>
                <a:cs typeface="Arial MT"/>
              </a:rPr>
              <a:t>dan</a:t>
            </a:r>
            <a:r>
              <a:rPr sz="2300" spc="30" dirty="0">
                <a:latin typeface="Arial MT"/>
                <a:cs typeface="Arial MT"/>
              </a:rPr>
              <a:t> </a:t>
            </a:r>
            <a:r>
              <a:rPr sz="2300" spc="15" dirty="0">
                <a:latin typeface="Arial MT"/>
                <a:cs typeface="Arial MT"/>
              </a:rPr>
              <a:t>merilis</a:t>
            </a:r>
            <a:r>
              <a:rPr sz="2300" spc="-10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kode</a:t>
            </a:r>
            <a:r>
              <a:rPr sz="2300" spc="35" dirty="0">
                <a:latin typeface="Arial MT"/>
                <a:cs typeface="Arial MT"/>
              </a:rPr>
              <a:t> </a:t>
            </a:r>
            <a:r>
              <a:rPr sz="2300" spc="15" dirty="0">
                <a:latin typeface="Arial MT"/>
                <a:cs typeface="Arial MT"/>
              </a:rPr>
              <a:t>mereka</a:t>
            </a:r>
            <a:r>
              <a:rPr sz="2300" spc="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dengan </a:t>
            </a:r>
            <a:r>
              <a:rPr sz="2300" spc="-625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lebih</a:t>
            </a:r>
            <a:r>
              <a:rPr sz="2300" dirty="0">
                <a:latin typeface="Arial MT"/>
                <a:cs typeface="Arial MT"/>
              </a:rPr>
              <a:t> </a:t>
            </a:r>
            <a:r>
              <a:rPr sz="2300" spc="10" dirty="0">
                <a:latin typeface="Arial MT"/>
                <a:cs typeface="Arial MT"/>
              </a:rPr>
              <a:t>efisien.</a:t>
            </a:r>
            <a:endParaRPr sz="2300">
              <a:latin typeface="Arial MT"/>
              <a:cs typeface="Arial MT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4754879" y="1758695"/>
            <a:ext cx="984885" cy="1173480"/>
          </a:xfrm>
          <a:custGeom>
            <a:avLst/>
            <a:gdLst/>
            <a:ahLst/>
            <a:cxnLst/>
            <a:rect l="l" t="t" r="r" b="b"/>
            <a:pathLst>
              <a:path w="984885" h="1173480">
                <a:moveTo>
                  <a:pt x="492252" y="0"/>
                </a:moveTo>
                <a:lnTo>
                  <a:pt x="443597" y="2412"/>
                </a:lnTo>
                <a:lnTo>
                  <a:pt x="395765" y="9560"/>
                </a:lnTo>
                <a:lnTo>
                  <a:pt x="349080" y="21310"/>
                </a:lnTo>
                <a:lnTo>
                  <a:pt x="303863" y="37528"/>
                </a:lnTo>
                <a:lnTo>
                  <a:pt x="260438" y="58080"/>
                </a:lnTo>
                <a:lnTo>
                  <a:pt x="219128" y="82831"/>
                </a:lnTo>
                <a:lnTo>
                  <a:pt x="180256" y="111649"/>
                </a:lnTo>
                <a:lnTo>
                  <a:pt x="144145" y="144399"/>
                </a:lnTo>
                <a:lnTo>
                  <a:pt x="111442" y="180605"/>
                </a:lnTo>
                <a:lnTo>
                  <a:pt x="82671" y="219573"/>
                </a:lnTo>
                <a:lnTo>
                  <a:pt x="57962" y="260978"/>
                </a:lnTo>
                <a:lnTo>
                  <a:pt x="37449" y="304498"/>
                </a:lnTo>
                <a:lnTo>
                  <a:pt x="21263" y="349810"/>
                </a:lnTo>
                <a:lnTo>
                  <a:pt x="9538" y="396591"/>
                </a:lnTo>
                <a:lnTo>
                  <a:pt x="2406" y="444518"/>
                </a:lnTo>
                <a:lnTo>
                  <a:pt x="0" y="493268"/>
                </a:lnTo>
                <a:lnTo>
                  <a:pt x="0" y="680211"/>
                </a:lnTo>
                <a:lnTo>
                  <a:pt x="2406" y="728961"/>
                </a:lnTo>
                <a:lnTo>
                  <a:pt x="9538" y="776888"/>
                </a:lnTo>
                <a:lnTo>
                  <a:pt x="21263" y="823669"/>
                </a:lnTo>
                <a:lnTo>
                  <a:pt x="37449" y="868981"/>
                </a:lnTo>
                <a:lnTo>
                  <a:pt x="57962" y="912501"/>
                </a:lnTo>
                <a:lnTo>
                  <a:pt x="82671" y="953906"/>
                </a:lnTo>
                <a:lnTo>
                  <a:pt x="111442" y="992874"/>
                </a:lnTo>
                <a:lnTo>
                  <a:pt x="144145" y="1029080"/>
                </a:lnTo>
                <a:lnTo>
                  <a:pt x="180256" y="1061830"/>
                </a:lnTo>
                <a:lnTo>
                  <a:pt x="219128" y="1090648"/>
                </a:lnTo>
                <a:lnTo>
                  <a:pt x="260438" y="1115399"/>
                </a:lnTo>
                <a:lnTo>
                  <a:pt x="303863" y="1135951"/>
                </a:lnTo>
                <a:lnTo>
                  <a:pt x="349080" y="1152169"/>
                </a:lnTo>
                <a:lnTo>
                  <a:pt x="395765" y="1163919"/>
                </a:lnTo>
                <a:lnTo>
                  <a:pt x="443597" y="1171067"/>
                </a:lnTo>
                <a:lnTo>
                  <a:pt x="492252" y="1173479"/>
                </a:lnTo>
                <a:lnTo>
                  <a:pt x="540906" y="1171067"/>
                </a:lnTo>
                <a:lnTo>
                  <a:pt x="588738" y="1163919"/>
                </a:lnTo>
                <a:lnTo>
                  <a:pt x="635423" y="1152169"/>
                </a:lnTo>
                <a:lnTo>
                  <a:pt x="680640" y="1135951"/>
                </a:lnTo>
                <a:lnTo>
                  <a:pt x="724065" y="1115399"/>
                </a:lnTo>
                <a:lnTo>
                  <a:pt x="765375" y="1090648"/>
                </a:lnTo>
                <a:lnTo>
                  <a:pt x="804247" y="1061830"/>
                </a:lnTo>
                <a:lnTo>
                  <a:pt x="840359" y="1029080"/>
                </a:lnTo>
                <a:lnTo>
                  <a:pt x="873061" y="992874"/>
                </a:lnTo>
                <a:lnTo>
                  <a:pt x="901832" y="953906"/>
                </a:lnTo>
                <a:lnTo>
                  <a:pt x="926541" y="912501"/>
                </a:lnTo>
                <a:lnTo>
                  <a:pt x="947054" y="868981"/>
                </a:lnTo>
                <a:lnTo>
                  <a:pt x="963240" y="823669"/>
                </a:lnTo>
                <a:lnTo>
                  <a:pt x="974965" y="776888"/>
                </a:lnTo>
                <a:lnTo>
                  <a:pt x="982097" y="728961"/>
                </a:lnTo>
                <a:lnTo>
                  <a:pt x="984504" y="680211"/>
                </a:lnTo>
                <a:lnTo>
                  <a:pt x="984504" y="493268"/>
                </a:lnTo>
                <a:lnTo>
                  <a:pt x="982097" y="444518"/>
                </a:lnTo>
                <a:lnTo>
                  <a:pt x="974965" y="396591"/>
                </a:lnTo>
                <a:lnTo>
                  <a:pt x="963240" y="349810"/>
                </a:lnTo>
                <a:lnTo>
                  <a:pt x="947054" y="304498"/>
                </a:lnTo>
                <a:lnTo>
                  <a:pt x="926541" y="260978"/>
                </a:lnTo>
                <a:lnTo>
                  <a:pt x="901832" y="219573"/>
                </a:lnTo>
                <a:lnTo>
                  <a:pt x="873061" y="180605"/>
                </a:lnTo>
                <a:lnTo>
                  <a:pt x="840359" y="144399"/>
                </a:lnTo>
                <a:lnTo>
                  <a:pt x="804247" y="111649"/>
                </a:lnTo>
                <a:lnTo>
                  <a:pt x="765375" y="82831"/>
                </a:lnTo>
                <a:lnTo>
                  <a:pt x="724065" y="58080"/>
                </a:lnTo>
                <a:lnTo>
                  <a:pt x="680640" y="37528"/>
                </a:lnTo>
                <a:lnTo>
                  <a:pt x="635423" y="21310"/>
                </a:lnTo>
                <a:lnTo>
                  <a:pt x="588738" y="9560"/>
                </a:lnTo>
                <a:lnTo>
                  <a:pt x="540906" y="2412"/>
                </a:lnTo>
                <a:lnTo>
                  <a:pt x="492252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5234685" y="2009648"/>
            <a:ext cx="295275" cy="60706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3800" b="1" spc="5" dirty="0">
                <a:latin typeface="Arial"/>
                <a:cs typeface="Arial"/>
              </a:rPr>
              <a:t>1</a:t>
            </a:r>
            <a:endParaRPr sz="38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4491208" y="2036190"/>
            <a:ext cx="295275" cy="60706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3800" b="1" spc="5" dirty="0">
                <a:latin typeface="Arial"/>
                <a:cs typeface="Arial"/>
              </a:rPr>
              <a:t>2</a:t>
            </a:r>
            <a:endParaRPr sz="3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353820"/>
          </a:xfrm>
          <a:custGeom>
            <a:avLst/>
            <a:gdLst/>
            <a:ahLst/>
            <a:cxnLst/>
            <a:rect l="l" t="t" r="r" b="b"/>
            <a:pathLst>
              <a:path w="18288000" h="1353820">
                <a:moveTo>
                  <a:pt x="18287999" y="0"/>
                </a:moveTo>
                <a:lnTo>
                  <a:pt x="18287999" y="1353311"/>
                </a:lnTo>
                <a:lnTo>
                  <a:pt x="0" y="1353311"/>
                </a:lnTo>
                <a:lnTo>
                  <a:pt x="0" y="0"/>
                </a:lnTo>
                <a:lnTo>
                  <a:pt x="18287999" y="0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251" y="1035558"/>
            <a:ext cx="7543165" cy="4978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100" spc="-5" dirty="0"/>
              <a:t>Contoh</a:t>
            </a:r>
            <a:r>
              <a:rPr sz="3100" spc="-45" dirty="0"/>
              <a:t> </a:t>
            </a:r>
            <a:r>
              <a:rPr sz="3100" spc="-5" dirty="0"/>
              <a:t>Konfigurasi</a:t>
            </a:r>
            <a:r>
              <a:rPr sz="3100" spc="-95" dirty="0"/>
              <a:t> </a:t>
            </a:r>
            <a:r>
              <a:rPr sz="3100" spc="-10" dirty="0"/>
              <a:t>CI/CD</a:t>
            </a:r>
            <a:r>
              <a:rPr sz="3100" spc="-35" dirty="0"/>
              <a:t> </a:t>
            </a:r>
            <a:r>
              <a:rPr sz="3100" spc="-5" dirty="0"/>
              <a:t>dalam</a:t>
            </a:r>
            <a:r>
              <a:rPr sz="3100" spc="-45" dirty="0"/>
              <a:t> </a:t>
            </a:r>
            <a:r>
              <a:rPr sz="3100" spc="-5" dirty="0"/>
              <a:t>Python</a:t>
            </a:r>
            <a:endParaRPr sz="3100"/>
          </a:p>
        </p:txBody>
      </p:sp>
      <p:sp>
        <p:nvSpPr>
          <p:cNvPr id="4" name="object 4"/>
          <p:cNvSpPr txBox="1"/>
          <p:nvPr/>
        </p:nvSpPr>
        <p:spPr>
          <a:xfrm>
            <a:off x="454558" y="1667432"/>
            <a:ext cx="12617450" cy="693800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8400"/>
              </a:lnSpc>
              <a:spcBef>
                <a:spcPts val="95"/>
              </a:spcBef>
            </a:pPr>
            <a:r>
              <a:rPr sz="2400" b="1" i="1" spc="5" dirty="0">
                <a:latin typeface="Arial"/>
                <a:cs typeface="Arial"/>
              </a:rPr>
              <a:t>Berikut</a:t>
            </a:r>
            <a:r>
              <a:rPr sz="2400" b="1" i="1" spc="15" dirty="0">
                <a:latin typeface="Arial"/>
                <a:cs typeface="Arial"/>
              </a:rPr>
              <a:t> </a:t>
            </a:r>
            <a:r>
              <a:rPr sz="2400" b="1" i="1" spc="10" dirty="0">
                <a:latin typeface="Arial"/>
                <a:cs typeface="Arial"/>
              </a:rPr>
              <a:t>adalah</a:t>
            </a:r>
            <a:r>
              <a:rPr sz="2400" b="1" i="1" spc="5" dirty="0">
                <a:latin typeface="Arial"/>
                <a:cs typeface="Arial"/>
              </a:rPr>
              <a:t> </a:t>
            </a:r>
            <a:r>
              <a:rPr sz="2400" b="1" i="1" spc="10" dirty="0">
                <a:latin typeface="Arial"/>
                <a:cs typeface="Arial"/>
              </a:rPr>
              <a:t>contoh</a:t>
            </a:r>
            <a:r>
              <a:rPr sz="2400" b="1" i="1" spc="-35" dirty="0">
                <a:latin typeface="Arial"/>
                <a:cs typeface="Arial"/>
              </a:rPr>
              <a:t> </a:t>
            </a:r>
            <a:r>
              <a:rPr sz="2400" b="1" i="1" spc="10" dirty="0">
                <a:latin typeface="Arial"/>
                <a:cs typeface="Arial"/>
              </a:rPr>
              <a:t>konfigurasi</a:t>
            </a:r>
            <a:r>
              <a:rPr sz="2400" b="1" i="1" spc="-25" dirty="0">
                <a:latin typeface="Arial"/>
                <a:cs typeface="Arial"/>
              </a:rPr>
              <a:t> </a:t>
            </a:r>
            <a:r>
              <a:rPr sz="2400" b="1" i="1" spc="10" dirty="0">
                <a:latin typeface="Arial"/>
                <a:cs typeface="Arial"/>
              </a:rPr>
              <a:t>CI/CD</a:t>
            </a:r>
            <a:r>
              <a:rPr sz="2400" b="1" i="1" spc="5" dirty="0">
                <a:latin typeface="Arial"/>
                <a:cs typeface="Arial"/>
              </a:rPr>
              <a:t> </a:t>
            </a:r>
            <a:r>
              <a:rPr sz="2400" b="1" i="1" spc="15" dirty="0">
                <a:latin typeface="Arial"/>
                <a:cs typeface="Arial"/>
              </a:rPr>
              <a:t>menggunakan</a:t>
            </a:r>
            <a:r>
              <a:rPr sz="2400" b="1" i="1" spc="-60" dirty="0">
                <a:latin typeface="Arial"/>
                <a:cs typeface="Arial"/>
              </a:rPr>
              <a:t> </a:t>
            </a:r>
            <a:r>
              <a:rPr sz="2400" b="1" i="1" dirty="0">
                <a:latin typeface="Arial"/>
                <a:cs typeface="Arial"/>
              </a:rPr>
              <a:t>Travis</a:t>
            </a:r>
            <a:r>
              <a:rPr sz="2400" b="1" i="1" spc="20" dirty="0">
                <a:latin typeface="Arial"/>
                <a:cs typeface="Arial"/>
              </a:rPr>
              <a:t> </a:t>
            </a:r>
            <a:r>
              <a:rPr sz="2400" b="1" i="1" spc="10" dirty="0">
                <a:latin typeface="Arial"/>
                <a:cs typeface="Arial"/>
              </a:rPr>
              <a:t>CI</a:t>
            </a:r>
            <a:r>
              <a:rPr sz="2400" b="1" i="1" spc="5" dirty="0">
                <a:latin typeface="Arial"/>
                <a:cs typeface="Arial"/>
              </a:rPr>
              <a:t> </a:t>
            </a:r>
            <a:r>
              <a:rPr sz="2400" b="1" i="1" spc="15" dirty="0">
                <a:latin typeface="Arial"/>
                <a:cs typeface="Arial"/>
              </a:rPr>
              <a:t>pada</a:t>
            </a:r>
            <a:r>
              <a:rPr sz="2400" b="1" i="1" spc="5" dirty="0">
                <a:latin typeface="Arial"/>
                <a:cs typeface="Arial"/>
              </a:rPr>
              <a:t> </a:t>
            </a:r>
            <a:r>
              <a:rPr sz="2400" b="1" i="1" spc="10" dirty="0">
                <a:latin typeface="Arial"/>
                <a:cs typeface="Arial"/>
              </a:rPr>
              <a:t>project</a:t>
            </a:r>
            <a:r>
              <a:rPr sz="2400" b="1" i="1" spc="-20" dirty="0">
                <a:latin typeface="Arial"/>
                <a:cs typeface="Arial"/>
              </a:rPr>
              <a:t> </a:t>
            </a:r>
            <a:r>
              <a:rPr sz="2400" b="1" i="1" spc="10" dirty="0">
                <a:latin typeface="Arial"/>
                <a:cs typeface="Arial"/>
              </a:rPr>
              <a:t>Python: </a:t>
            </a:r>
            <a:r>
              <a:rPr sz="2400" b="1" i="1" spc="-650" dirty="0">
                <a:latin typeface="Arial"/>
                <a:cs typeface="Arial"/>
              </a:rPr>
              <a:t> </a:t>
            </a:r>
            <a:r>
              <a:rPr sz="2400" b="1" i="1" spc="10" dirty="0">
                <a:latin typeface="Arial"/>
                <a:cs typeface="Arial"/>
              </a:rPr>
              <a:t>language:</a:t>
            </a:r>
            <a:r>
              <a:rPr sz="2400" b="1" i="1" spc="-25" dirty="0">
                <a:latin typeface="Arial"/>
                <a:cs typeface="Arial"/>
              </a:rPr>
              <a:t> </a:t>
            </a:r>
            <a:r>
              <a:rPr sz="2400" b="1" i="1" spc="15" dirty="0">
                <a:latin typeface="Arial"/>
                <a:cs typeface="Arial"/>
              </a:rPr>
              <a:t>python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5"/>
              </a:spcBef>
            </a:pPr>
            <a:r>
              <a:rPr sz="2400" b="1" i="1" spc="15" dirty="0">
                <a:latin typeface="Arial"/>
                <a:cs typeface="Arial"/>
              </a:rPr>
              <a:t>python:</a:t>
            </a:r>
            <a:endParaRPr sz="2400">
              <a:latin typeface="Arial"/>
              <a:cs typeface="Arial"/>
            </a:endParaRPr>
          </a:p>
          <a:p>
            <a:pPr marL="182880">
              <a:lnSpc>
                <a:spcPct val="100000"/>
              </a:lnSpc>
              <a:spcBef>
                <a:spcPts val="530"/>
              </a:spcBef>
            </a:pPr>
            <a:r>
              <a:rPr sz="2400" b="1" i="1" spc="5" dirty="0">
                <a:latin typeface="Arial"/>
                <a:cs typeface="Arial"/>
              </a:rPr>
              <a:t>-</a:t>
            </a:r>
            <a:r>
              <a:rPr sz="2400" b="1" i="1" spc="-30" dirty="0">
                <a:latin typeface="Arial"/>
                <a:cs typeface="Arial"/>
              </a:rPr>
              <a:t> </a:t>
            </a:r>
            <a:r>
              <a:rPr sz="2400" b="1" i="1" spc="5" dirty="0">
                <a:latin typeface="Arial"/>
                <a:cs typeface="Arial"/>
              </a:rPr>
              <a:t>"3.6"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2400" b="1" i="1" spc="5" dirty="0">
                <a:latin typeface="Arial"/>
                <a:cs typeface="Arial"/>
              </a:rPr>
              <a:t>install:</a:t>
            </a:r>
            <a:endParaRPr sz="2400">
              <a:latin typeface="Arial"/>
              <a:cs typeface="Arial"/>
            </a:endParaRPr>
          </a:p>
          <a:p>
            <a:pPr marL="12700" marR="7992109" indent="170180">
              <a:lnSpc>
                <a:spcPts val="3410"/>
              </a:lnSpc>
              <a:spcBef>
                <a:spcPts val="175"/>
              </a:spcBef>
              <a:buChar char="-"/>
              <a:tabLst>
                <a:tab pos="372745" algn="l"/>
              </a:tabLst>
            </a:pPr>
            <a:r>
              <a:rPr sz="2400" b="1" i="1" spc="10" dirty="0">
                <a:latin typeface="Arial"/>
                <a:cs typeface="Arial"/>
              </a:rPr>
              <a:t>pip install -r </a:t>
            </a:r>
            <a:r>
              <a:rPr sz="2400" b="1" i="1" spc="5" dirty="0">
                <a:latin typeface="Arial"/>
                <a:cs typeface="Arial"/>
              </a:rPr>
              <a:t>requirements.txt </a:t>
            </a:r>
            <a:r>
              <a:rPr sz="2400" b="1" i="1" spc="-655" dirty="0">
                <a:latin typeface="Arial"/>
                <a:cs typeface="Arial"/>
              </a:rPr>
              <a:t> </a:t>
            </a:r>
            <a:r>
              <a:rPr sz="2400" b="1" i="1" spc="5" dirty="0">
                <a:latin typeface="Arial"/>
                <a:cs typeface="Arial"/>
              </a:rPr>
              <a:t>script:</a:t>
            </a:r>
            <a:endParaRPr sz="2400">
              <a:latin typeface="Arial"/>
              <a:cs typeface="Arial"/>
            </a:endParaRPr>
          </a:p>
          <a:p>
            <a:pPr marL="372110" indent="-189865">
              <a:lnSpc>
                <a:spcPct val="100000"/>
              </a:lnSpc>
              <a:spcBef>
                <a:spcPts val="325"/>
              </a:spcBef>
              <a:buChar char="-"/>
              <a:tabLst>
                <a:tab pos="372745" algn="l"/>
              </a:tabLst>
            </a:pPr>
            <a:r>
              <a:rPr sz="2400" b="1" i="1" spc="10" dirty="0">
                <a:latin typeface="Arial"/>
                <a:cs typeface="Arial"/>
              </a:rPr>
              <a:t>pytest</a:t>
            </a:r>
            <a:endParaRPr sz="2400">
              <a:latin typeface="Arial"/>
              <a:cs typeface="Arial"/>
            </a:endParaRPr>
          </a:p>
          <a:p>
            <a:pPr marL="372110" indent="-189865">
              <a:lnSpc>
                <a:spcPct val="100000"/>
              </a:lnSpc>
              <a:spcBef>
                <a:spcPts val="505"/>
              </a:spcBef>
              <a:buChar char="-"/>
              <a:tabLst>
                <a:tab pos="372745" algn="l"/>
              </a:tabLst>
            </a:pPr>
            <a:r>
              <a:rPr sz="2400" b="1" i="1" spc="5" dirty="0">
                <a:latin typeface="Arial"/>
                <a:cs typeface="Arial"/>
              </a:rPr>
              <a:t>coverage</a:t>
            </a:r>
            <a:r>
              <a:rPr sz="2400" b="1" i="1" spc="-10" dirty="0">
                <a:latin typeface="Arial"/>
                <a:cs typeface="Arial"/>
              </a:rPr>
              <a:t> </a:t>
            </a:r>
            <a:r>
              <a:rPr sz="2400" b="1" i="1" spc="5" dirty="0">
                <a:latin typeface="Arial"/>
                <a:cs typeface="Arial"/>
              </a:rPr>
              <a:t>report</a:t>
            </a:r>
            <a:endParaRPr sz="2400">
              <a:latin typeface="Arial"/>
              <a:cs typeface="Arial"/>
            </a:endParaRPr>
          </a:p>
          <a:p>
            <a:pPr marL="12700" marR="10988040" indent="170180">
              <a:lnSpc>
                <a:spcPct val="118300"/>
              </a:lnSpc>
              <a:spcBef>
                <a:spcPts val="5"/>
              </a:spcBef>
              <a:buChar char="-"/>
              <a:tabLst>
                <a:tab pos="372745" algn="l"/>
              </a:tabLst>
            </a:pPr>
            <a:r>
              <a:rPr sz="2400" b="1" i="1" spc="5" dirty="0">
                <a:latin typeface="Arial"/>
                <a:cs typeface="Arial"/>
              </a:rPr>
              <a:t>co</a:t>
            </a:r>
            <a:r>
              <a:rPr sz="2400" b="1" i="1" spc="15" dirty="0">
                <a:latin typeface="Arial"/>
                <a:cs typeface="Arial"/>
              </a:rPr>
              <a:t>d</a:t>
            </a:r>
            <a:r>
              <a:rPr sz="2400" b="1" i="1" spc="5" dirty="0">
                <a:latin typeface="Arial"/>
                <a:cs typeface="Arial"/>
              </a:rPr>
              <a:t>e</a:t>
            </a:r>
            <a:r>
              <a:rPr sz="2400" b="1" i="1" dirty="0">
                <a:latin typeface="Arial"/>
                <a:cs typeface="Arial"/>
              </a:rPr>
              <a:t>c</a:t>
            </a:r>
            <a:r>
              <a:rPr sz="2400" b="1" i="1" spc="10" dirty="0">
                <a:latin typeface="Arial"/>
                <a:cs typeface="Arial"/>
              </a:rPr>
              <a:t>ov  deploy:</a:t>
            </a:r>
            <a:endParaRPr sz="2400">
              <a:latin typeface="Arial"/>
              <a:cs typeface="Arial"/>
            </a:endParaRPr>
          </a:p>
          <a:p>
            <a:pPr marL="182880">
              <a:lnSpc>
                <a:spcPct val="100000"/>
              </a:lnSpc>
              <a:spcBef>
                <a:spcPts val="505"/>
              </a:spcBef>
            </a:pPr>
            <a:r>
              <a:rPr sz="2400" b="1" i="1" spc="5" dirty="0">
                <a:latin typeface="Arial"/>
                <a:cs typeface="Arial"/>
              </a:rPr>
              <a:t>provider:</a:t>
            </a:r>
            <a:r>
              <a:rPr sz="2400" b="1" i="1" spc="-35" dirty="0">
                <a:latin typeface="Arial"/>
                <a:cs typeface="Arial"/>
              </a:rPr>
              <a:t> </a:t>
            </a:r>
            <a:r>
              <a:rPr sz="2400" b="1" i="1" spc="10" dirty="0">
                <a:latin typeface="Arial"/>
                <a:cs typeface="Arial"/>
              </a:rPr>
              <a:t>heroku</a:t>
            </a:r>
            <a:endParaRPr sz="2400">
              <a:latin typeface="Arial"/>
              <a:cs typeface="Arial"/>
            </a:endParaRPr>
          </a:p>
          <a:p>
            <a:pPr marL="182880" marR="8115934">
              <a:lnSpc>
                <a:spcPct val="118300"/>
              </a:lnSpc>
            </a:pPr>
            <a:r>
              <a:rPr sz="2400" b="1" i="1" spc="5" dirty="0">
                <a:latin typeface="Arial"/>
                <a:cs typeface="Arial"/>
              </a:rPr>
              <a:t>api_key:</a:t>
            </a:r>
            <a:r>
              <a:rPr sz="2400" b="1" i="1" spc="10" dirty="0">
                <a:latin typeface="Arial"/>
                <a:cs typeface="Arial"/>
              </a:rPr>
              <a:t> </a:t>
            </a:r>
            <a:r>
              <a:rPr sz="2400" b="1" i="1" spc="5" dirty="0">
                <a:latin typeface="Arial"/>
                <a:cs typeface="Arial"/>
              </a:rPr>
              <a:t>$HEROKU_API_KEY </a:t>
            </a:r>
            <a:r>
              <a:rPr sz="2400" b="1" i="1" spc="-650" dirty="0">
                <a:latin typeface="Arial"/>
                <a:cs typeface="Arial"/>
              </a:rPr>
              <a:t> </a:t>
            </a:r>
            <a:r>
              <a:rPr sz="2400" b="1" i="1" spc="10" dirty="0">
                <a:latin typeface="Arial"/>
                <a:cs typeface="Arial"/>
              </a:rPr>
              <a:t>app:</a:t>
            </a:r>
            <a:r>
              <a:rPr sz="2400" b="1" i="1" spc="-20" dirty="0">
                <a:latin typeface="Arial"/>
                <a:cs typeface="Arial"/>
              </a:rPr>
              <a:t> </a:t>
            </a:r>
            <a:r>
              <a:rPr sz="2400" b="1" i="1" spc="15" dirty="0">
                <a:latin typeface="Arial"/>
                <a:cs typeface="Arial"/>
              </a:rPr>
              <a:t>my-python-app</a:t>
            </a:r>
            <a:endParaRPr sz="2400">
              <a:latin typeface="Arial"/>
              <a:cs typeface="Arial"/>
            </a:endParaRPr>
          </a:p>
          <a:p>
            <a:pPr marL="182880">
              <a:lnSpc>
                <a:spcPct val="100000"/>
              </a:lnSpc>
              <a:spcBef>
                <a:spcPts val="505"/>
              </a:spcBef>
            </a:pPr>
            <a:r>
              <a:rPr sz="2400" b="1" i="1" spc="15" dirty="0">
                <a:latin typeface="Arial"/>
                <a:cs typeface="Arial"/>
              </a:rPr>
              <a:t>on:</a:t>
            </a:r>
            <a:endParaRPr sz="2400">
              <a:latin typeface="Arial"/>
              <a:cs typeface="Arial"/>
            </a:endParaRPr>
          </a:p>
          <a:p>
            <a:pPr marL="356870">
              <a:lnSpc>
                <a:spcPct val="100000"/>
              </a:lnSpc>
              <a:spcBef>
                <a:spcPts val="530"/>
              </a:spcBef>
            </a:pPr>
            <a:r>
              <a:rPr sz="2400" b="1" i="1" spc="10" dirty="0">
                <a:latin typeface="Arial"/>
                <a:cs typeface="Arial"/>
              </a:rPr>
              <a:t>branch:</a:t>
            </a:r>
            <a:r>
              <a:rPr sz="2400" b="1" i="1" spc="-60" dirty="0">
                <a:latin typeface="Arial"/>
                <a:cs typeface="Arial"/>
              </a:rPr>
              <a:t> </a:t>
            </a:r>
            <a:r>
              <a:rPr sz="2400" b="1" i="1" spc="5" dirty="0">
                <a:latin typeface="Arial"/>
                <a:cs typeface="Arial"/>
              </a:rPr>
              <a:t>master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3283184" y="7031735"/>
            <a:ext cx="5005070" cy="3255645"/>
          </a:xfrm>
          <a:custGeom>
            <a:avLst/>
            <a:gdLst/>
            <a:ahLst/>
            <a:cxnLst/>
            <a:rect l="l" t="t" r="r" b="b"/>
            <a:pathLst>
              <a:path w="5005069" h="3255645">
                <a:moveTo>
                  <a:pt x="1628392" y="436117"/>
                </a:moveTo>
                <a:lnTo>
                  <a:pt x="1529586" y="1528952"/>
                </a:lnTo>
                <a:lnTo>
                  <a:pt x="436370" y="1627631"/>
                </a:lnTo>
                <a:lnTo>
                  <a:pt x="897380" y="2623362"/>
                </a:lnTo>
                <a:lnTo>
                  <a:pt x="0" y="3255261"/>
                </a:lnTo>
                <a:lnTo>
                  <a:pt x="5004814" y="3255261"/>
                </a:lnTo>
                <a:lnTo>
                  <a:pt x="5004814" y="1530833"/>
                </a:lnTo>
                <a:lnTo>
                  <a:pt x="4983986" y="1528952"/>
                </a:lnTo>
                <a:lnTo>
                  <a:pt x="4926850" y="897000"/>
                </a:lnTo>
                <a:lnTo>
                  <a:pt x="2624580" y="897000"/>
                </a:lnTo>
                <a:lnTo>
                  <a:pt x="1628392" y="436117"/>
                </a:lnTo>
                <a:close/>
              </a:path>
              <a:path w="5005069" h="3255645">
                <a:moveTo>
                  <a:pt x="3256786" y="0"/>
                </a:moveTo>
                <a:lnTo>
                  <a:pt x="2624580" y="897000"/>
                </a:lnTo>
                <a:lnTo>
                  <a:pt x="3888992" y="897000"/>
                </a:lnTo>
                <a:lnTo>
                  <a:pt x="3256786" y="0"/>
                </a:lnTo>
                <a:close/>
              </a:path>
              <a:path w="5005069" h="3255645">
                <a:moveTo>
                  <a:pt x="4885180" y="436117"/>
                </a:moveTo>
                <a:lnTo>
                  <a:pt x="3888992" y="897000"/>
                </a:lnTo>
                <a:lnTo>
                  <a:pt x="4926850" y="897000"/>
                </a:lnTo>
                <a:lnTo>
                  <a:pt x="4885180" y="436117"/>
                </a:lnTo>
                <a:close/>
              </a:path>
            </a:pathLst>
          </a:custGeom>
          <a:solidFill>
            <a:srgbClr val="F9CE2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0" y="8601456"/>
            <a:ext cx="4794250" cy="1685925"/>
            <a:chOff x="0" y="8601456"/>
            <a:chExt cx="4794250" cy="1685925"/>
          </a:xfrm>
        </p:grpSpPr>
        <p:sp>
          <p:nvSpPr>
            <p:cNvPr id="7" name="object 7"/>
            <p:cNvSpPr/>
            <p:nvPr/>
          </p:nvSpPr>
          <p:spPr>
            <a:xfrm>
              <a:off x="0" y="8601456"/>
              <a:ext cx="4794250" cy="1685925"/>
            </a:xfrm>
            <a:custGeom>
              <a:avLst/>
              <a:gdLst/>
              <a:ahLst/>
              <a:cxnLst/>
              <a:rect l="l" t="t" r="r" b="b"/>
              <a:pathLst>
                <a:path w="4794250" h="1685925">
                  <a:moveTo>
                    <a:pt x="345186" y="436118"/>
                  </a:moveTo>
                  <a:lnTo>
                    <a:pt x="246405" y="1528889"/>
                  </a:lnTo>
                  <a:lnTo>
                    <a:pt x="0" y="1551143"/>
                  </a:lnTo>
                  <a:lnTo>
                    <a:pt x="0" y="1685542"/>
                  </a:lnTo>
                  <a:lnTo>
                    <a:pt x="4767183" y="1685542"/>
                  </a:lnTo>
                  <a:lnTo>
                    <a:pt x="4793996" y="1627630"/>
                  </a:lnTo>
                  <a:lnTo>
                    <a:pt x="3700779" y="1528889"/>
                  </a:lnTo>
                  <a:lnTo>
                    <a:pt x="3643647" y="897013"/>
                  </a:lnTo>
                  <a:lnTo>
                    <a:pt x="1341374" y="897013"/>
                  </a:lnTo>
                  <a:lnTo>
                    <a:pt x="345186" y="436118"/>
                  </a:lnTo>
                  <a:close/>
                </a:path>
                <a:path w="4794250" h="1685925">
                  <a:moveTo>
                    <a:pt x="1973580" y="0"/>
                  </a:moveTo>
                  <a:lnTo>
                    <a:pt x="1341374" y="897013"/>
                  </a:lnTo>
                  <a:lnTo>
                    <a:pt x="2605786" y="897013"/>
                  </a:lnTo>
                  <a:lnTo>
                    <a:pt x="1973580" y="0"/>
                  </a:lnTo>
                  <a:close/>
                </a:path>
                <a:path w="4794250" h="1685925">
                  <a:moveTo>
                    <a:pt x="3601974" y="436118"/>
                  </a:moveTo>
                  <a:lnTo>
                    <a:pt x="2605786" y="897013"/>
                  </a:lnTo>
                  <a:lnTo>
                    <a:pt x="3643647" y="897013"/>
                  </a:lnTo>
                  <a:lnTo>
                    <a:pt x="3601974" y="436118"/>
                  </a:lnTo>
                  <a:close/>
                </a:path>
              </a:pathLst>
            </a:custGeom>
            <a:solidFill>
              <a:srgbClr val="F9CE2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66344" y="8766048"/>
              <a:ext cx="3794759" cy="1520949"/>
            </a:xfrm>
            <a:prstGeom prst="rect">
              <a:avLst/>
            </a:prstGeom>
          </p:spPr>
        </p:pic>
      </p:grpSp>
      <p:grpSp>
        <p:nvGrpSpPr>
          <p:cNvPr id="9" name="object 9"/>
          <p:cNvGrpSpPr/>
          <p:nvPr/>
        </p:nvGrpSpPr>
        <p:grpSpPr>
          <a:xfrm>
            <a:off x="5230367" y="0"/>
            <a:ext cx="13058140" cy="10287000"/>
            <a:chOff x="5230367" y="0"/>
            <a:chExt cx="13058140" cy="10287000"/>
          </a:xfrm>
        </p:grpSpPr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79608" y="0"/>
              <a:ext cx="7708392" cy="6041136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30367" y="5145023"/>
              <a:ext cx="7415784" cy="514197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</TotalTime>
  <Words>1240</Words>
  <Application>Microsoft Office PowerPoint</Application>
  <PresentationFormat>Custom</PresentationFormat>
  <Paragraphs>117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MT</vt:lpstr>
      <vt:lpstr>Calibri</vt:lpstr>
      <vt:lpstr>Tahoma</vt:lpstr>
      <vt:lpstr>Office Theme</vt:lpstr>
      <vt:lpstr>PowerPoint Presentation</vt:lpstr>
      <vt:lpstr>Pengenalan Whitebox</vt:lpstr>
      <vt:lpstr>Pendahuluan</vt:lpstr>
      <vt:lpstr>Whitebox  Testing</vt:lpstr>
      <vt:lpstr>CONTOH  IMPLEMENTASI  WHITEBOX</vt:lpstr>
      <vt:lpstr>Unit Test</vt:lpstr>
      <vt:lpstr>PowerPoint Presentation</vt:lpstr>
      <vt:lpstr>PowerPoint Presentation</vt:lpstr>
      <vt:lpstr>Contoh Konfigurasi CI/CD dalam Python</vt:lpstr>
      <vt:lpstr>PowerPoint Presentation</vt:lpstr>
      <vt:lpstr>Contoh Konfigurasi CI/CD dalam Python</vt:lpstr>
      <vt:lpstr>Refrensi</vt:lpstr>
      <vt:lpstr>Thank 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Bintang Prasetyo</dc:creator>
  <cp:lastModifiedBy>Bintang Prasetyo</cp:lastModifiedBy>
  <cp:revision>3</cp:revision>
  <dcterms:created xsi:type="dcterms:W3CDTF">2023-11-02T02:45:14Z</dcterms:created>
  <dcterms:modified xsi:type="dcterms:W3CDTF">2023-11-02T12:50:35Z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2023-11-01T00:00:00Z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2023-11-02T00:00:00Z</vt:filetime>
  </property>
</Properties>
</file>